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7" r:id="rId1"/>
  </p:sldMasterIdLst>
  <p:sldIdLst>
    <p:sldId id="636" r:id="rId2"/>
    <p:sldId id="1102" r:id="rId3"/>
    <p:sldId id="1218" r:id="rId4"/>
    <p:sldId id="1258" r:id="rId5"/>
    <p:sldId id="1259" r:id="rId6"/>
    <p:sldId id="1260" r:id="rId7"/>
    <p:sldId id="1261" r:id="rId8"/>
    <p:sldId id="1262" r:id="rId9"/>
    <p:sldId id="1263" r:id="rId10"/>
    <p:sldId id="1264" r:id="rId11"/>
    <p:sldId id="1265" r:id="rId12"/>
    <p:sldId id="1266" r:id="rId13"/>
    <p:sldId id="1267" r:id="rId14"/>
    <p:sldId id="1268" r:id="rId15"/>
    <p:sldId id="1270" r:id="rId16"/>
    <p:sldId id="1271" r:id="rId17"/>
    <p:sldId id="1272" r:id="rId18"/>
    <p:sldId id="1273" r:id="rId19"/>
    <p:sldId id="1274" r:id="rId20"/>
    <p:sldId id="1275" r:id="rId21"/>
    <p:sldId id="1269" r:id="rId22"/>
    <p:sldId id="1276" r:id="rId23"/>
    <p:sldId id="1277" r:id="rId24"/>
    <p:sldId id="1278" r:id="rId25"/>
    <p:sldId id="1219" r:id="rId26"/>
    <p:sldId id="1220" r:id="rId27"/>
    <p:sldId id="1221" r:id="rId28"/>
    <p:sldId id="1222" r:id="rId29"/>
    <p:sldId id="1223" r:id="rId30"/>
    <p:sldId id="1224" r:id="rId31"/>
    <p:sldId id="1225" r:id="rId32"/>
    <p:sldId id="1226" r:id="rId33"/>
    <p:sldId id="1227" r:id="rId34"/>
    <p:sldId id="1228" r:id="rId35"/>
    <p:sldId id="1229" r:id="rId36"/>
    <p:sldId id="1230" r:id="rId37"/>
    <p:sldId id="1231" r:id="rId38"/>
    <p:sldId id="1232" r:id="rId39"/>
    <p:sldId id="1233" r:id="rId40"/>
    <p:sldId id="1234" r:id="rId41"/>
    <p:sldId id="1235" r:id="rId42"/>
    <p:sldId id="1236" r:id="rId43"/>
    <p:sldId id="1237" r:id="rId44"/>
    <p:sldId id="1238" r:id="rId45"/>
    <p:sldId id="1239" r:id="rId46"/>
    <p:sldId id="1240" r:id="rId47"/>
    <p:sldId id="1241" r:id="rId48"/>
    <p:sldId id="1242" r:id="rId49"/>
    <p:sldId id="1243" r:id="rId50"/>
    <p:sldId id="1244" r:id="rId51"/>
    <p:sldId id="1245" r:id="rId52"/>
    <p:sldId id="1247" r:id="rId53"/>
    <p:sldId id="1246" r:id="rId54"/>
    <p:sldId id="1248" r:id="rId55"/>
    <p:sldId id="1249" r:id="rId56"/>
    <p:sldId id="1250" r:id="rId57"/>
    <p:sldId id="1251" r:id="rId58"/>
    <p:sldId id="1252" r:id="rId59"/>
    <p:sldId id="1253" r:id="rId60"/>
    <p:sldId id="1254" r:id="rId61"/>
    <p:sldId id="1255" r:id="rId62"/>
    <p:sldId id="1256" r:id="rId63"/>
    <p:sldId id="1257" r:id="rId6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930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35864B-570D-4464-B82F-1BD440AADB88}" v="692" dt="2024-12-28T20:42:34.1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096" autoAdjust="0"/>
    <p:restoredTop sz="94660"/>
  </p:normalViewPr>
  <p:slideViewPr>
    <p:cSldViewPr snapToGrid="0">
      <p:cViewPr varScale="1">
        <p:scale>
          <a:sx n="62" d="100"/>
          <a:sy n="62" d="100"/>
        </p:scale>
        <p:origin x="4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 Godfrey" userId="61aa7c48ee0e3db0" providerId="LiveId" clId="{D835864B-570D-4464-B82F-1BD440AADB88}"/>
    <pc:docChg chg="undo custSel addSld modSld">
      <pc:chgData name="Ed Godfrey" userId="61aa7c48ee0e3db0" providerId="LiveId" clId="{D835864B-570D-4464-B82F-1BD440AADB88}" dt="2024-12-28T20:42:34.138" v="1236"/>
      <pc:docMkLst>
        <pc:docMk/>
      </pc:docMkLst>
      <pc:sldChg chg="addSp delSp modSp mod">
        <pc:chgData name="Ed Godfrey" userId="61aa7c48ee0e3db0" providerId="LiveId" clId="{D835864B-570D-4464-B82F-1BD440AADB88}" dt="2024-12-28T20:05:00.549" v="95" actId="20577"/>
        <pc:sldMkLst>
          <pc:docMk/>
          <pc:sldMk cId="286626818" sldId="636"/>
        </pc:sldMkLst>
        <pc:spChg chg="del">
          <ac:chgData name="Ed Godfrey" userId="61aa7c48ee0e3db0" providerId="LiveId" clId="{D835864B-570D-4464-B82F-1BD440AADB88}" dt="2024-12-28T20:02:35.207" v="37" actId="21"/>
          <ac:spMkLst>
            <pc:docMk/>
            <pc:sldMk cId="286626818" sldId="636"/>
            <ac:spMk id="3" creationId="{1206BF46-F60A-B583-BE9A-98813DA83DD6}"/>
          </ac:spMkLst>
        </pc:spChg>
        <pc:spChg chg="mod">
          <ac:chgData name="Ed Godfrey" userId="61aa7c48ee0e3db0" providerId="LiveId" clId="{D835864B-570D-4464-B82F-1BD440AADB88}" dt="2024-12-28T20:05:00.549" v="95" actId="20577"/>
          <ac:spMkLst>
            <pc:docMk/>
            <pc:sldMk cId="286626818" sldId="636"/>
            <ac:spMk id="4" creationId="{E81091B1-FFCB-0593-6511-1E1CB61C648D}"/>
          </ac:spMkLst>
        </pc:spChg>
        <pc:spChg chg="add mod">
          <ac:chgData name="Ed Godfrey" userId="61aa7c48ee0e3db0" providerId="LiveId" clId="{D835864B-570D-4464-B82F-1BD440AADB88}" dt="2024-12-28T20:04:46.969" v="93" actId="2711"/>
          <ac:spMkLst>
            <pc:docMk/>
            <pc:sldMk cId="286626818" sldId="636"/>
            <ac:spMk id="8" creationId="{8A7EF892-2EBC-A35B-E1AD-8DAC06E3B68E}"/>
          </ac:spMkLst>
        </pc:spChg>
        <pc:spChg chg="add del mod">
          <ac:chgData name="Ed Godfrey" userId="61aa7c48ee0e3db0" providerId="LiveId" clId="{D835864B-570D-4464-B82F-1BD440AADB88}" dt="2024-12-28T20:02:38.131" v="38" actId="21"/>
          <ac:spMkLst>
            <pc:docMk/>
            <pc:sldMk cId="286626818" sldId="636"/>
            <ac:spMk id="10" creationId="{D734DAE6-9609-2203-64D7-1AF89C0A106B}"/>
          </ac:spMkLst>
        </pc:spChg>
        <pc:picChg chg="add del mod">
          <ac:chgData name="Ed Godfrey" userId="61aa7c48ee0e3db0" providerId="LiveId" clId="{D835864B-570D-4464-B82F-1BD440AADB88}" dt="2024-12-28T20:01:07.032" v="2" actId="21"/>
          <ac:picMkLst>
            <pc:docMk/>
            <pc:sldMk cId="286626818" sldId="636"/>
            <ac:picMk id="2" creationId="{D64966E1-2CFF-E977-A565-38332CAC222B}"/>
          </ac:picMkLst>
        </pc:picChg>
        <pc:picChg chg="del">
          <ac:chgData name="Ed Godfrey" userId="61aa7c48ee0e3db0" providerId="LiveId" clId="{D835864B-570D-4464-B82F-1BD440AADB88}" dt="2024-12-28T20:00:59.695" v="0" actId="21"/>
          <ac:picMkLst>
            <pc:docMk/>
            <pc:sldMk cId="286626818" sldId="636"/>
            <ac:picMk id="6" creationId="{4EA27838-DD69-8DDC-4DB3-B59777C46624}"/>
          </ac:picMkLst>
        </pc:picChg>
        <pc:picChg chg="add del mod ord">
          <ac:chgData name="Ed Godfrey" userId="61aa7c48ee0e3db0" providerId="LiveId" clId="{D835864B-570D-4464-B82F-1BD440AADB88}" dt="2024-12-28T20:02:31.081" v="36" actId="21"/>
          <ac:picMkLst>
            <pc:docMk/>
            <pc:sldMk cId="286626818" sldId="636"/>
            <ac:picMk id="7" creationId="{ECDC86AE-8422-8503-22E8-9D6051C193B6}"/>
          </ac:picMkLst>
        </pc:picChg>
      </pc:sldChg>
      <pc:sldChg chg="delSp modSp mod">
        <pc:chgData name="Ed Godfrey" userId="61aa7c48ee0e3db0" providerId="LiveId" clId="{D835864B-570D-4464-B82F-1BD440AADB88}" dt="2024-12-28T20:12:06.263" v="117" actId="20577"/>
        <pc:sldMkLst>
          <pc:docMk/>
          <pc:sldMk cId="1317570804" sldId="1102"/>
        </pc:sldMkLst>
        <pc:spChg chg="mod">
          <ac:chgData name="Ed Godfrey" userId="61aa7c48ee0e3db0" providerId="LiveId" clId="{D835864B-570D-4464-B82F-1BD440AADB88}" dt="2024-12-28T20:11:59.335" v="102" actId="113"/>
          <ac:spMkLst>
            <pc:docMk/>
            <pc:sldMk cId="1317570804" sldId="1102"/>
            <ac:spMk id="3" creationId="{9E3293C3-2021-04F5-B3B2-149081BCD341}"/>
          </ac:spMkLst>
        </pc:spChg>
        <pc:spChg chg="mod">
          <ac:chgData name="Ed Godfrey" userId="61aa7c48ee0e3db0" providerId="LiveId" clId="{D835864B-570D-4464-B82F-1BD440AADB88}" dt="2024-12-28T20:12:06.263" v="117" actId="20577"/>
          <ac:spMkLst>
            <pc:docMk/>
            <pc:sldMk cId="1317570804" sldId="1102"/>
            <ac:spMk id="6" creationId="{27341E30-1523-0531-D0E1-7D6824619EE0}"/>
          </ac:spMkLst>
        </pc:spChg>
        <pc:picChg chg="del">
          <ac:chgData name="Ed Godfrey" userId="61aa7c48ee0e3db0" providerId="LiveId" clId="{D835864B-570D-4464-B82F-1BD440AADB88}" dt="2024-12-28T20:11:22.526" v="97" actId="21"/>
          <ac:picMkLst>
            <pc:docMk/>
            <pc:sldMk cId="1317570804" sldId="1102"/>
            <ac:picMk id="7" creationId="{57192B61-FE0F-4A58-8954-1480626DA696}"/>
          </ac:picMkLst>
        </pc:picChg>
      </pc:sldChg>
      <pc:sldChg chg="delSp modSp mod">
        <pc:chgData name="Ed Godfrey" userId="61aa7c48ee0e3db0" providerId="LiveId" clId="{D835864B-570D-4464-B82F-1BD440AADB88}" dt="2024-12-28T20:13:31.084" v="142" actId="313"/>
        <pc:sldMkLst>
          <pc:docMk/>
          <pc:sldMk cId="4120504775" sldId="1218"/>
        </pc:sldMkLst>
        <pc:spChg chg="mod">
          <ac:chgData name="Ed Godfrey" userId="61aa7c48ee0e3db0" providerId="LiveId" clId="{D835864B-570D-4464-B82F-1BD440AADB88}" dt="2024-12-28T20:13:18.637" v="122" actId="113"/>
          <ac:spMkLst>
            <pc:docMk/>
            <pc:sldMk cId="4120504775" sldId="1218"/>
            <ac:spMk id="3" creationId="{F466532D-59EE-98F0-F35B-7B89D64B283E}"/>
          </ac:spMkLst>
        </pc:spChg>
        <pc:spChg chg="mod">
          <ac:chgData name="Ed Godfrey" userId="61aa7c48ee0e3db0" providerId="LiveId" clId="{D835864B-570D-4464-B82F-1BD440AADB88}" dt="2024-12-28T20:13:31.084" v="142" actId="313"/>
          <ac:spMkLst>
            <pc:docMk/>
            <pc:sldMk cId="4120504775" sldId="1218"/>
            <ac:spMk id="6" creationId="{80980A10-799B-AF43-E728-83614967331B}"/>
          </ac:spMkLst>
        </pc:spChg>
        <pc:picChg chg="del">
          <ac:chgData name="Ed Godfrey" userId="61aa7c48ee0e3db0" providerId="LiveId" clId="{D835864B-570D-4464-B82F-1BD440AADB88}" dt="2024-12-28T20:12:28.827" v="118" actId="21"/>
          <ac:picMkLst>
            <pc:docMk/>
            <pc:sldMk cId="4120504775" sldId="1218"/>
            <ac:picMk id="7" creationId="{2600D86A-BD62-0AC0-A223-1EAB21EAE21B}"/>
          </ac:picMkLst>
        </pc:picChg>
      </pc:sldChg>
      <pc:sldChg chg="modSp add mod">
        <pc:chgData name="Ed Godfrey" userId="61aa7c48ee0e3db0" providerId="LiveId" clId="{D835864B-570D-4464-B82F-1BD440AADB88}" dt="2024-12-28T20:16:07.022" v="220" actId="255"/>
        <pc:sldMkLst>
          <pc:docMk/>
          <pc:sldMk cId="1555484168" sldId="1258"/>
        </pc:sldMkLst>
        <pc:spChg chg="mod">
          <ac:chgData name="Ed Godfrey" userId="61aa7c48ee0e3db0" providerId="LiveId" clId="{D835864B-570D-4464-B82F-1BD440AADB88}" dt="2024-12-28T20:16:07.022" v="220" actId="255"/>
          <ac:spMkLst>
            <pc:docMk/>
            <pc:sldMk cId="1555484168" sldId="1258"/>
            <ac:spMk id="3" creationId="{D31C6D66-7159-CBEC-C8C8-B88AB58216BA}"/>
          </ac:spMkLst>
        </pc:spChg>
        <pc:spChg chg="mod">
          <ac:chgData name="Ed Godfrey" userId="61aa7c48ee0e3db0" providerId="LiveId" clId="{D835864B-570D-4464-B82F-1BD440AADB88}" dt="2024-12-28T20:13:49.784" v="171" actId="20577"/>
          <ac:spMkLst>
            <pc:docMk/>
            <pc:sldMk cId="1555484168" sldId="1258"/>
            <ac:spMk id="6" creationId="{8890AEEB-7E1E-C1DF-508B-737E7026E437}"/>
          </ac:spMkLst>
        </pc:spChg>
      </pc:sldChg>
      <pc:sldChg chg="addSp modSp add mod modAnim">
        <pc:chgData name="Ed Godfrey" userId="61aa7c48ee0e3db0" providerId="LiveId" clId="{D835864B-570D-4464-B82F-1BD440AADB88}" dt="2024-12-28T20:18:10.913" v="340"/>
        <pc:sldMkLst>
          <pc:docMk/>
          <pc:sldMk cId="3161482158" sldId="1259"/>
        </pc:sldMkLst>
        <pc:spChg chg="add mod">
          <ac:chgData name="Ed Godfrey" userId="61aa7c48ee0e3db0" providerId="LiveId" clId="{D835864B-570D-4464-B82F-1BD440AADB88}" dt="2024-12-28T20:17:39.713" v="320" actId="113"/>
          <ac:spMkLst>
            <pc:docMk/>
            <pc:sldMk cId="3161482158" sldId="1259"/>
            <ac:spMk id="2" creationId="{193E2F68-E484-BDA0-99B2-A42715D91CF5}"/>
          </ac:spMkLst>
        </pc:spChg>
        <pc:spChg chg="mod">
          <ac:chgData name="Ed Godfrey" userId="61aa7c48ee0e3db0" providerId="LiveId" clId="{D835864B-570D-4464-B82F-1BD440AADB88}" dt="2024-12-28T20:17:06.368" v="293" actId="255"/>
          <ac:spMkLst>
            <pc:docMk/>
            <pc:sldMk cId="3161482158" sldId="1259"/>
            <ac:spMk id="3" creationId="{95E137EA-B7DC-7228-09A5-5347DB526211}"/>
          </ac:spMkLst>
        </pc:spChg>
        <pc:spChg chg="mod">
          <ac:chgData name="Ed Godfrey" userId="61aa7c48ee0e3db0" providerId="LiveId" clId="{D835864B-570D-4464-B82F-1BD440AADB88}" dt="2024-12-28T20:16:33.927" v="248" actId="20577"/>
          <ac:spMkLst>
            <pc:docMk/>
            <pc:sldMk cId="3161482158" sldId="1259"/>
            <ac:spMk id="6" creationId="{12EF33A1-B349-905A-D534-7A3D8BADC0F2}"/>
          </ac:spMkLst>
        </pc:spChg>
      </pc:sldChg>
      <pc:sldChg chg="modSp add mod">
        <pc:chgData name="Ed Godfrey" userId="61aa7c48ee0e3db0" providerId="LiveId" clId="{D835864B-570D-4464-B82F-1BD440AADB88}" dt="2024-12-28T20:20:43.241" v="363" actId="6549"/>
        <pc:sldMkLst>
          <pc:docMk/>
          <pc:sldMk cId="1774562724" sldId="1260"/>
        </pc:sldMkLst>
        <pc:spChg chg="mod">
          <ac:chgData name="Ed Godfrey" userId="61aa7c48ee0e3db0" providerId="LiveId" clId="{D835864B-570D-4464-B82F-1BD440AADB88}" dt="2024-12-28T20:20:36.706" v="351" actId="113"/>
          <ac:spMkLst>
            <pc:docMk/>
            <pc:sldMk cId="1774562724" sldId="1260"/>
            <ac:spMk id="3" creationId="{32CD7DAD-E706-AA05-B29B-B596C2A24326}"/>
          </ac:spMkLst>
        </pc:spChg>
        <pc:spChg chg="mod">
          <ac:chgData name="Ed Godfrey" userId="61aa7c48ee0e3db0" providerId="LiveId" clId="{D835864B-570D-4464-B82F-1BD440AADB88}" dt="2024-12-28T20:20:43.241" v="363" actId="6549"/>
          <ac:spMkLst>
            <pc:docMk/>
            <pc:sldMk cId="1774562724" sldId="1260"/>
            <ac:spMk id="6" creationId="{D3B2BCE4-26CE-066E-1F54-9E3D788F5430}"/>
          </ac:spMkLst>
        </pc:spChg>
      </pc:sldChg>
      <pc:sldChg chg="modSp add mod">
        <pc:chgData name="Ed Godfrey" userId="61aa7c48ee0e3db0" providerId="LiveId" clId="{D835864B-570D-4464-B82F-1BD440AADB88}" dt="2024-12-28T20:21:14.954" v="379" actId="20577"/>
        <pc:sldMkLst>
          <pc:docMk/>
          <pc:sldMk cId="2621196426" sldId="1261"/>
        </pc:sldMkLst>
        <pc:spChg chg="mod">
          <ac:chgData name="Ed Godfrey" userId="61aa7c48ee0e3db0" providerId="LiveId" clId="{D835864B-570D-4464-B82F-1BD440AADB88}" dt="2024-12-28T20:21:07.952" v="368" actId="113"/>
          <ac:spMkLst>
            <pc:docMk/>
            <pc:sldMk cId="2621196426" sldId="1261"/>
            <ac:spMk id="3" creationId="{9EB56C7D-2904-D6FD-DCEA-054DA7C5BC1F}"/>
          </ac:spMkLst>
        </pc:spChg>
        <pc:spChg chg="mod">
          <ac:chgData name="Ed Godfrey" userId="61aa7c48ee0e3db0" providerId="LiveId" clId="{D835864B-570D-4464-B82F-1BD440AADB88}" dt="2024-12-28T20:21:14.954" v="379" actId="20577"/>
          <ac:spMkLst>
            <pc:docMk/>
            <pc:sldMk cId="2621196426" sldId="1261"/>
            <ac:spMk id="6" creationId="{45DC63F4-7738-2B9F-3C2D-94E8E446AC77}"/>
          </ac:spMkLst>
        </pc:spChg>
      </pc:sldChg>
      <pc:sldChg chg="modSp add mod">
        <pc:chgData name="Ed Godfrey" userId="61aa7c48ee0e3db0" providerId="LiveId" clId="{D835864B-570D-4464-B82F-1BD440AADB88}" dt="2024-12-28T20:21:46.194" v="395" actId="6549"/>
        <pc:sldMkLst>
          <pc:docMk/>
          <pc:sldMk cId="2746483609" sldId="1262"/>
        </pc:sldMkLst>
        <pc:spChg chg="mod">
          <ac:chgData name="Ed Godfrey" userId="61aa7c48ee0e3db0" providerId="LiveId" clId="{D835864B-570D-4464-B82F-1BD440AADB88}" dt="2024-12-28T20:21:40.508" v="384" actId="255"/>
          <ac:spMkLst>
            <pc:docMk/>
            <pc:sldMk cId="2746483609" sldId="1262"/>
            <ac:spMk id="3" creationId="{9FDCC047-550A-07D5-E689-A039E64D7DF9}"/>
          </ac:spMkLst>
        </pc:spChg>
        <pc:spChg chg="mod">
          <ac:chgData name="Ed Godfrey" userId="61aa7c48ee0e3db0" providerId="LiveId" clId="{D835864B-570D-4464-B82F-1BD440AADB88}" dt="2024-12-28T20:21:46.194" v="395" actId="6549"/>
          <ac:spMkLst>
            <pc:docMk/>
            <pc:sldMk cId="2746483609" sldId="1262"/>
            <ac:spMk id="6" creationId="{2723518D-7771-5D33-A1C9-05629810FE45}"/>
          </ac:spMkLst>
        </pc:spChg>
      </pc:sldChg>
      <pc:sldChg chg="modSp add mod">
        <pc:chgData name="Ed Godfrey" userId="61aa7c48ee0e3db0" providerId="LiveId" clId="{D835864B-570D-4464-B82F-1BD440AADB88}" dt="2024-12-28T20:22:07.794" v="411" actId="6549"/>
        <pc:sldMkLst>
          <pc:docMk/>
          <pc:sldMk cId="310236242" sldId="1263"/>
        </pc:sldMkLst>
        <pc:spChg chg="mod">
          <ac:chgData name="Ed Godfrey" userId="61aa7c48ee0e3db0" providerId="LiveId" clId="{D835864B-570D-4464-B82F-1BD440AADB88}" dt="2024-12-28T20:22:01.839" v="399" actId="113"/>
          <ac:spMkLst>
            <pc:docMk/>
            <pc:sldMk cId="310236242" sldId="1263"/>
            <ac:spMk id="3" creationId="{EA270AB4-9796-5985-D8A3-38917D316491}"/>
          </ac:spMkLst>
        </pc:spChg>
        <pc:spChg chg="mod">
          <ac:chgData name="Ed Godfrey" userId="61aa7c48ee0e3db0" providerId="LiveId" clId="{D835864B-570D-4464-B82F-1BD440AADB88}" dt="2024-12-28T20:22:07.794" v="411" actId="6549"/>
          <ac:spMkLst>
            <pc:docMk/>
            <pc:sldMk cId="310236242" sldId="1263"/>
            <ac:spMk id="6" creationId="{ABDA6A61-9ED0-F0F5-1CEC-E05027B3C137}"/>
          </ac:spMkLst>
        </pc:spChg>
      </pc:sldChg>
      <pc:sldChg chg="modSp add mod">
        <pc:chgData name="Ed Godfrey" userId="61aa7c48ee0e3db0" providerId="LiveId" clId="{D835864B-570D-4464-B82F-1BD440AADB88}" dt="2024-12-28T20:22:26.947" v="425" actId="6549"/>
        <pc:sldMkLst>
          <pc:docMk/>
          <pc:sldMk cId="2257775329" sldId="1264"/>
        </pc:sldMkLst>
        <pc:spChg chg="mod">
          <ac:chgData name="Ed Godfrey" userId="61aa7c48ee0e3db0" providerId="LiveId" clId="{D835864B-570D-4464-B82F-1BD440AADB88}" dt="2024-12-28T20:22:21.660" v="415" actId="113"/>
          <ac:spMkLst>
            <pc:docMk/>
            <pc:sldMk cId="2257775329" sldId="1264"/>
            <ac:spMk id="3" creationId="{EA9905E3-DAAF-8F11-2F16-9605BB2C1744}"/>
          </ac:spMkLst>
        </pc:spChg>
        <pc:spChg chg="mod">
          <ac:chgData name="Ed Godfrey" userId="61aa7c48ee0e3db0" providerId="LiveId" clId="{D835864B-570D-4464-B82F-1BD440AADB88}" dt="2024-12-28T20:22:26.947" v="425" actId="6549"/>
          <ac:spMkLst>
            <pc:docMk/>
            <pc:sldMk cId="2257775329" sldId="1264"/>
            <ac:spMk id="6" creationId="{9BCFA995-9722-983F-7DC0-71438802A43E}"/>
          </ac:spMkLst>
        </pc:spChg>
      </pc:sldChg>
      <pc:sldChg chg="modSp add mod">
        <pc:chgData name="Ed Godfrey" userId="61aa7c48ee0e3db0" providerId="LiveId" clId="{D835864B-570D-4464-B82F-1BD440AADB88}" dt="2024-12-28T20:23:09.770" v="460" actId="6549"/>
        <pc:sldMkLst>
          <pc:docMk/>
          <pc:sldMk cId="1893086989" sldId="1265"/>
        </pc:sldMkLst>
        <pc:spChg chg="mod">
          <ac:chgData name="Ed Godfrey" userId="61aa7c48ee0e3db0" providerId="LiveId" clId="{D835864B-570D-4464-B82F-1BD440AADB88}" dt="2024-12-28T20:23:06.626" v="457" actId="6549"/>
          <ac:spMkLst>
            <pc:docMk/>
            <pc:sldMk cId="1893086989" sldId="1265"/>
            <ac:spMk id="3" creationId="{64CBA1AD-57B8-C477-03AA-FE239C0E2415}"/>
          </ac:spMkLst>
        </pc:spChg>
        <pc:spChg chg="mod">
          <ac:chgData name="Ed Godfrey" userId="61aa7c48ee0e3db0" providerId="LiveId" clId="{D835864B-570D-4464-B82F-1BD440AADB88}" dt="2024-12-28T20:23:09.770" v="460" actId="6549"/>
          <ac:spMkLst>
            <pc:docMk/>
            <pc:sldMk cId="1893086989" sldId="1265"/>
            <ac:spMk id="6" creationId="{A2E1381E-4680-C468-3084-0613D65C8ACA}"/>
          </ac:spMkLst>
        </pc:spChg>
      </pc:sldChg>
      <pc:sldChg chg="modSp add mod">
        <pc:chgData name="Ed Godfrey" userId="61aa7c48ee0e3db0" providerId="LiveId" clId="{D835864B-570D-4464-B82F-1BD440AADB88}" dt="2024-12-28T20:24:11.713" v="475" actId="20577"/>
        <pc:sldMkLst>
          <pc:docMk/>
          <pc:sldMk cId="3012096438" sldId="1266"/>
        </pc:sldMkLst>
        <pc:spChg chg="mod">
          <ac:chgData name="Ed Godfrey" userId="61aa7c48ee0e3db0" providerId="LiveId" clId="{D835864B-570D-4464-B82F-1BD440AADB88}" dt="2024-12-28T20:24:05.533" v="464" actId="113"/>
          <ac:spMkLst>
            <pc:docMk/>
            <pc:sldMk cId="3012096438" sldId="1266"/>
            <ac:spMk id="3" creationId="{48671765-2EC9-F9D9-6F40-D633BD0FAFEC}"/>
          </ac:spMkLst>
        </pc:spChg>
        <pc:spChg chg="mod">
          <ac:chgData name="Ed Godfrey" userId="61aa7c48ee0e3db0" providerId="LiveId" clId="{D835864B-570D-4464-B82F-1BD440AADB88}" dt="2024-12-28T20:24:11.713" v="475" actId="20577"/>
          <ac:spMkLst>
            <pc:docMk/>
            <pc:sldMk cId="3012096438" sldId="1266"/>
            <ac:spMk id="6" creationId="{40DD674B-B335-0B39-EDB5-526F0F31BF26}"/>
          </ac:spMkLst>
        </pc:spChg>
      </pc:sldChg>
      <pc:sldChg chg="modSp add modAnim">
        <pc:chgData name="Ed Godfrey" userId="61aa7c48ee0e3db0" providerId="LiveId" clId="{D835864B-570D-4464-B82F-1BD440AADB88}" dt="2024-12-28T20:26:32.121" v="586"/>
        <pc:sldMkLst>
          <pc:docMk/>
          <pc:sldMk cId="4218313677" sldId="1267"/>
        </pc:sldMkLst>
        <pc:spChg chg="mod">
          <ac:chgData name="Ed Godfrey" userId="61aa7c48ee0e3db0" providerId="LiveId" clId="{D835864B-570D-4464-B82F-1BD440AADB88}" dt="2024-12-28T20:25:50.052" v="581" actId="255"/>
          <ac:spMkLst>
            <pc:docMk/>
            <pc:sldMk cId="4218313677" sldId="1267"/>
            <ac:spMk id="2" creationId="{DFD36548-F693-667C-B4B7-AB7B1F17C57D}"/>
          </ac:spMkLst>
        </pc:spChg>
        <pc:spChg chg="mod">
          <ac:chgData name="Ed Godfrey" userId="61aa7c48ee0e3db0" providerId="LiveId" clId="{D835864B-570D-4464-B82F-1BD440AADB88}" dt="2024-12-28T20:24:58.064" v="557" actId="20577"/>
          <ac:spMkLst>
            <pc:docMk/>
            <pc:sldMk cId="4218313677" sldId="1267"/>
            <ac:spMk id="3" creationId="{CF0D2DE2-A524-096C-65DC-1507443A2D89}"/>
          </ac:spMkLst>
        </pc:spChg>
      </pc:sldChg>
      <pc:sldChg chg="modSp add mod">
        <pc:chgData name="Ed Godfrey" userId="61aa7c48ee0e3db0" providerId="LiveId" clId="{D835864B-570D-4464-B82F-1BD440AADB88}" dt="2024-12-28T20:27:54.744" v="608" actId="6549"/>
        <pc:sldMkLst>
          <pc:docMk/>
          <pc:sldMk cId="2610567831" sldId="1268"/>
        </pc:sldMkLst>
        <pc:spChg chg="mod">
          <ac:chgData name="Ed Godfrey" userId="61aa7c48ee0e3db0" providerId="LiveId" clId="{D835864B-570D-4464-B82F-1BD440AADB88}" dt="2024-12-28T20:27:47.195" v="591" actId="113"/>
          <ac:spMkLst>
            <pc:docMk/>
            <pc:sldMk cId="2610567831" sldId="1268"/>
            <ac:spMk id="3" creationId="{0F5FDE50-041B-899A-CEF0-19403B2183DA}"/>
          </ac:spMkLst>
        </pc:spChg>
        <pc:spChg chg="mod">
          <ac:chgData name="Ed Godfrey" userId="61aa7c48ee0e3db0" providerId="LiveId" clId="{D835864B-570D-4464-B82F-1BD440AADB88}" dt="2024-12-28T20:27:54.744" v="608" actId="6549"/>
          <ac:spMkLst>
            <pc:docMk/>
            <pc:sldMk cId="2610567831" sldId="1268"/>
            <ac:spMk id="6" creationId="{081CF2E9-FFBA-E854-D0E5-3BA94EE89D27}"/>
          </ac:spMkLst>
        </pc:spChg>
      </pc:sldChg>
      <pc:sldChg chg="modSp add modAnim">
        <pc:chgData name="Ed Godfrey" userId="61aa7c48ee0e3db0" providerId="LiveId" clId="{D835864B-570D-4464-B82F-1BD440AADB88}" dt="2024-12-28T20:36:54.724" v="840"/>
        <pc:sldMkLst>
          <pc:docMk/>
          <pc:sldMk cId="1363279792" sldId="1269"/>
        </pc:sldMkLst>
        <pc:spChg chg="mod">
          <ac:chgData name="Ed Godfrey" userId="61aa7c48ee0e3db0" providerId="LiveId" clId="{D835864B-570D-4464-B82F-1BD440AADB88}" dt="2024-12-28T20:36:45.426" v="836" actId="113"/>
          <ac:spMkLst>
            <pc:docMk/>
            <pc:sldMk cId="1363279792" sldId="1269"/>
            <ac:spMk id="2" creationId="{D3715CC0-4D45-4150-E458-54A05ECFD33A}"/>
          </ac:spMkLst>
        </pc:spChg>
        <pc:spChg chg="mod">
          <ac:chgData name="Ed Godfrey" userId="61aa7c48ee0e3db0" providerId="LiveId" clId="{D835864B-570D-4464-B82F-1BD440AADB88}" dt="2024-12-28T20:28:17.557" v="675" actId="20577"/>
          <ac:spMkLst>
            <pc:docMk/>
            <pc:sldMk cId="1363279792" sldId="1269"/>
            <ac:spMk id="3" creationId="{D4678933-2FD0-8A15-D991-02B8986C72EF}"/>
          </ac:spMkLst>
        </pc:spChg>
      </pc:sldChg>
      <pc:sldChg chg="modSp add mod modAnim">
        <pc:chgData name="Ed Godfrey" userId="61aa7c48ee0e3db0" providerId="LiveId" clId="{D835864B-570D-4464-B82F-1BD440AADB88}" dt="2024-12-28T20:30:46.855" v="724" actId="20577"/>
        <pc:sldMkLst>
          <pc:docMk/>
          <pc:sldMk cId="2004542763" sldId="1270"/>
        </pc:sldMkLst>
        <pc:spChg chg="mod">
          <ac:chgData name="Ed Godfrey" userId="61aa7c48ee0e3db0" providerId="LiveId" clId="{D835864B-570D-4464-B82F-1BD440AADB88}" dt="2024-12-28T20:30:46.855" v="724" actId="20577"/>
          <ac:spMkLst>
            <pc:docMk/>
            <pc:sldMk cId="2004542763" sldId="1270"/>
            <ac:spMk id="3" creationId="{EEE0E388-B4B9-2973-34D8-B4A3906249B3}"/>
          </ac:spMkLst>
        </pc:spChg>
        <pc:spChg chg="mod">
          <ac:chgData name="Ed Godfrey" userId="61aa7c48ee0e3db0" providerId="LiveId" clId="{D835864B-570D-4464-B82F-1BD440AADB88}" dt="2024-12-28T20:28:56.277" v="695" actId="20577"/>
          <ac:spMkLst>
            <pc:docMk/>
            <pc:sldMk cId="2004542763" sldId="1270"/>
            <ac:spMk id="6" creationId="{94F49020-C877-0134-414B-1AE4B32B6B77}"/>
          </ac:spMkLst>
        </pc:spChg>
      </pc:sldChg>
      <pc:sldChg chg="modSp add mod">
        <pc:chgData name="Ed Godfrey" userId="61aa7c48ee0e3db0" providerId="LiveId" clId="{D835864B-570D-4464-B82F-1BD440AADB88}" dt="2024-12-28T20:31:50.103" v="739" actId="20577"/>
        <pc:sldMkLst>
          <pc:docMk/>
          <pc:sldMk cId="504719689" sldId="1271"/>
        </pc:sldMkLst>
        <pc:spChg chg="mod">
          <ac:chgData name="Ed Godfrey" userId="61aa7c48ee0e3db0" providerId="LiveId" clId="{D835864B-570D-4464-B82F-1BD440AADB88}" dt="2024-12-28T20:31:45.651" v="730" actId="113"/>
          <ac:spMkLst>
            <pc:docMk/>
            <pc:sldMk cId="504719689" sldId="1271"/>
            <ac:spMk id="3" creationId="{B07E1B5E-0357-82F3-3C68-6EF093F6BCE5}"/>
          </ac:spMkLst>
        </pc:spChg>
        <pc:spChg chg="mod">
          <ac:chgData name="Ed Godfrey" userId="61aa7c48ee0e3db0" providerId="LiveId" clId="{D835864B-570D-4464-B82F-1BD440AADB88}" dt="2024-12-28T20:31:50.103" v="739" actId="20577"/>
          <ac:spMkLst>
            <pc:docMk/>
            <pc:sldMk cId="504719689" sldId="1271"/>
            <ac:spMk id="6" creationId="{D3A0F103-8BFE-A011-536D-C37DF61A6C48}"/>
          </ac:spMkLst>
        </pc:spChg>
      </pc:sldChg>
      <pc:sldChg chg="modSp add mod">
        <pc:chgData name="Ed Godfrey" userId="61aa7c48ee0e3db0" providerId="LiveId" clId="{D835864B-570D-4464-B82F-1BD440AADB88}" dt="2024-12-28T20:32:11.083" v="753" actId="20577"/>
        <pc:sldMkLst>
          <pc:docMk/>
          <pc:sldMk cId="2033172965" sldId="1272"/>
        </pc:sldMkLst>
        <pc:spChg chg="mod">
          <ac:chgData name="Ed Godfrey" userId="61aa7c48ee0e3db0" providerId="LiveId" clId="{D835864B-570D-4464-B82F-1BD440AADB88}" dt="2024-12-28T20:32:04.877" v="743" actId="113"/>
          <ac:spMkLst>
            <pc:docMk/>
            <pc:sldMk cId="2033172965" sldId="1272"/>
            <ac:spMk id="3" creationId="{9A774635-840D-FFAE-A937-BA16FBC5DF39}"/>
          </ac:spMkLst>
        </pc:spChg>
        <pc:spChg chg="mod">
          <ac:chgData name="Ed Godfrey" userId="61aa7c48ee0e3db0" providerId="LiveId" clId="{D835864B-570D-4464-B82F-1BD440AADB88}" dt="2024-12-28T20:32:11.083" v="753" actId="20577"/>
          <ac:spMkLst>
            <pc:docMk/>
            <pc:sldMk cId="2033172965" sldId="1272"/>
            <ac:spMk id="6" creationId="{3514B0D8-A6A4-C915-7950-BEF994C5DBB0}"/>
          </ac:spMkLst>
        </pc:spChg>
      </pc:sldChg>
      <pc:sldChg chg="modSp add modAnim">
        <pc:chgData name="Ed Godfrey" userId="61aa7c48ee0e3db0" providerId="LiveId" clId="{D835864B-570D-4464-B82F-1BD440AADB88}" dt="2024-12-28T20:33:29.502" v="772"/>
        <pc:sldMkLst>
          <pc:docMk/>
          <pc:sldMk cId="2039608262" sldId="1273"/>
        </pc:sldMkLst>
        <pc:spChg chg="mod">
          <ac:chgData name="Ed Godfrey" userId="61aa7c48ee0e3db0" providerId="LiveId" clId="{D835864B-570D-4464-B82F-1BD440AADB88}" dt="2024-12-28T20:33:00.275" v="765" actId="114"/>
          <ac:spMkLst>
            <pc:docMk/>
            <pc:sldMk cId="2039608262" sldId="1273"/>
            <ac:spMk id="3" creationId="{02E1778D-092C-9DF8-6BF2-33913DC3A21D}"/>
          </ac:spMkLst>
        </pc:spChg>
      </pc:sldChg>
      <pc:sldChg chg="modSp add mod">
        <pc:chgData name="Ed Godfrey" userId="61aa7c48ee0e3db0" providerId="LiveId" clId="{D835864B-570D-4464-B82F-1BD440AADB88}" dt="2024-12-28T20:34:45.634" v="796" actId="20577"/>
        <pc:sldMkLst>
          <pc:docMk/>
          <pc:sldMk cId="514636739" sldId="1274"/>
        </pc:sldMkLst>
        <pc:spChg chg="mod">
          <ac:chgData name="Ed Godfrey" userId="61aa7c48ee0e3db0" providerId="LiveId" clId="{D835864B-570D-4464-B82F-1BD440AADB88}" dt="2024-12-28T20:34:29.615" v="777" actId="255"/>
          <ac:spMkLst>
            <pc:docMk/>
            <pc:sldMk cId="514636739" sldId="1274"/>
            <ac:spMk id="3" creationId="{54C75FF8-15DF-7B49-E70A-01BD17004938}"/>
          </ac:spMkLst>
        </pc:spChg>
        <pc:spChg chg="mod">
          <ac:chgData name="Ed Godfrey" userId="61aa7c48ee0e3db0" providerId="LiveId" clId="{D835864B-570D-4464-B82F-1BD440AADB88}" dt="2024-12-28T20:34:45.634" v="796" actId="20577"/>
          <ac:spMkLst>
            <pc:docMk/>
            <pc:sldMk cId="514636739" sldId="1274"/>
            <ac:spMk id="6" creationId="{FC4E52CE-2735-B102-11AE-77E28B74E8FD}"/>
          </ac:spMkLst>
        </pc:spChg>
      </pc:sldChg>
      <pc:sldChg chg="modSp add modAnim">
        <pc:chgData name="Ed Godfrey" userId="61aa7c48ee0e3db0" providerId="LiveId" clId="{D835864B-570D-4464-B82F-1BD440AADB88}" dt="2024-12-28T20:35:25.466" v="808"/>
        <pc:sldMkLst>
          <pc:docMk/>
          <pc:sldMk cId="1179509788" sldId="1275"/>
        </pc:sldMkLst>
        <pc:spChg chg="mod">
          <ac:chgData name="Ed Godfrey" userId="61aa7c48ee0e3db0" providerId="LiveId" clId="{D835864B-570D-4464-B82F-1BD440AADB88}" dt="2024-12-28T20:35:17.256" v="804" actId="114"/>
          <ac:spMkLst>
            <pc:docMk/>
            <pc:sldMk cId="1179509788" sldId="1275"/>
            <ac:spMk id="3" creationId="{E1C9481A-46A7-38E5-48E1-87A8D3CE17FC}"/>
          </ac:spMkLst>
        </pc:spChg>
      </pc:sldChg>
      <pc:sldChg chg="modSp add mod modAnim">
        <pc:chgData name="Ed Godfrey" userId="61aa7c48ee0e3db0" providerId="LiveId" clId="{D835864B-570D-4464-B82F-1BD440AADB88}" dt="2024-12-28T20:39:53.810" v="1135"/>
        <pc:sldMkLst>
          <pc:docMk/>
          <pc:sldMk cId="33957974" sldId="1276"/>
        </pc:sldMkLst>
        <pc:spChg chg="mod">
          <ac:chgData name="Ed Godfrey" userId="61aa7c48ee0e3db0" providerId="LiveId" clId="{D835864B-570D-4464-B82F-1BD440AADB88}" dt="2024-12-28T20:39:26.414" v="1117" actId="20577"/>
          <ac:spMkLst>
            <pc:docMk/>
            <pc:sldMk cId="33957974" sldId="1276"/>
            <ac:spMk id="3" creationId="{5F5776B3-E0DA-AC28-D841-F58EA77938D3}"/>
          </ac:spMkLst>
        </pc:spChg>
        <pc:spChg chg="mod">
          <ac:chgData name="Ed Godfrey" userId="61aa7c48ee0e3db0" providerId="LiveId" clId="{D835864B-570D-4464-B82F-1BD440AADB88}" dt="2024-12-28T20:37:53.726" v="874" actId="20577"/>
          <ac:spMkLst>
            <pc:docMk/>
            <pc:sldMk cId="33957974" sldId="1276"/>
            <ac:spMk id="6" creationId="{AE85F4F0-E5EF-C3DC-470A-37014F0F21F9}"/>
          </ac:spMkLst>
        </pc:spChg>
      </pc:sldChg>
      <pc:sldChg chg="modSp add modAnim">
        <pc:chgData name="Ed Godfrey" userId="61aa7c48ee0e3db0" providerId="LiveId" clId="{D835864B-570D-4464-B82F-1BD440AADB88}" dt="2024-12-28T20:41:32.572" v="1235" actId="2711"/>
        <pc:sldMkLst>
          <pc:docMk/>
          <pc:sldMk cId="1099092526" sldId="1277"/>
        </pc:sldMkLst>
        <pc:spChg chg="mod">
          <ac:chgData name="Ed Godfrey" userId="61aa7c48ee0e3db0" providerId="LiveId" clId="{D835864B-570D-4464-B82F-1BD440AADB88}" dt="2024-12-28T20:41:32.572" v="1235" actId="2711"/>
          <ac:spMkLst>
            <pc:docMk/>
            <pc:sldMk cId="1099092526" sldId="1277"/>
            <ac:spMk id="2" creationId="{C31C42F7-6F32-EB9E-E1A9-B2A647FB9E0D}"/>
          </ac:spMkLst>
        </pc:spChg>
        <pc:spChg chg="mod">
          <ac:chgData name="Ed Godfrey" userId="61aa7c48ee0e3db0" providerId="LiveId" clId="{D835864B-570D-4464-B82F-1BD440AADB88}" dt="2024-12-28T20:40:51.966" v="1210" actId="255"/>
          <ac:spMkLst>
            <pc:docMk/>
            <pc:sldMk cId="1099092526" sldId="1277"/>
            <ac:spMk id="3" creationId="{F33CA23C-08C6-6C66-8135-3D5AF54EDAD2}"/>
          </ac:spMkLst>
        </pc:spChg>
      </pc:sldChg>
      <pc:sldChg chg="add">
        <pc:chgData name="Ed Godfrey" userId="61aa7c48ee0e3db0" providerId="LiveId" clId="{D835864B-570D-4464-B82F-1BD440AADB88}" dt="2024-12-28T20:42:34.138" v="1236"/>
        <pc:sldMkLst>
          <pc:docMk/>
          <pc:sldMk cId="295637991" sldId="1278"/>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smtClean="0"/>
              <a:pPr/>
              <a:t>12/28/2024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543391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401958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3735526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42318691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6267047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12/28/2024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4206663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12/28/2024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7610952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12/28/2024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4468264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12/28/2024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240110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12/28/2024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381192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982115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smtClean="0"/>
              <a:pPr/>
              <a:t>12/28/2024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071076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smtClean="0"/>
              <a:pPr/>
              <a:t>12/28/2024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69570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smtClean="0"/>
              <a:pPr/>
              <a:t>12/28/2024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36602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335212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650435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717321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61BEF0D-F0BB-DE4B-95CE-6DB70DBA9567}" type="datetimeFigureOut">
              <a:rPr lang="en-US" smtClean="0"/>
              <a:pPr/>
              <a:t>12/28/2024</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963038968"/>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ook with a bookmark on it&#10;&#10;Description automatically generated">
            <a:extLst>
              <a:ext uri="{FF2B5EF4-FFF2-40B4-BE49-F238E27FC236}">
                <a16:creationId xmlns:a16="http://schemas.microsoft.com/office/drawing/2014/main" id="{ECDC86AE-8422-8503-22E8-9D6051C193B6}"/>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E81091B1-FFCB-0593-6511-1E1CB61C648D}"/>
              </a:ext>
            </a:extLst>
          </p:cNvPr>
          <p:cNvSpPr txBox="1"/>
          <p:nvPr/>
        </p:nvSpPr>
        <p:spPr>
          <a:xfrm>
            <a:off x="7452360" y="6219706"/>
            <a:ext cx="4462272" cy="369332"/>
          </a:xfrm>
          <a:prstGeom prst="rect">
            <a:avLst/>
          </a:prstGeom>
          <a:noFill/>
        </p:spPr>
        <p:txBody>
          <a:bodyPr wrap="square" rtlCol="0">
            <a:spAutoFit/>
          </a:bodyPr>
          <a:lstStyle/>
          <a:p>
            <a:pPr algn="r"/>
            <a:r>
              <a:rPr lang="en-US" dirty="0">
                <a:latin typeface="Avenir Next LT Pro Light" panose="020B0304020202020204" pitchFamily="34" charset="0"/>
              </a:rPr>
              <a:t> Sunday, December 29, 2024</a:t>
            </a:r>
          </a:p>
        </p:txBody>
      </p:sp>
      <p:sp>
        <p:nvSpPr>
          <p:cNvPr id="8" name="TextBox 7">
            <a:extLst>
              <a:ext uri="{FF2B5EF4-FFF2-40B4-BE49-F238E27FC236}">
                <a16:creationId xmlns:a16="http://schemas.microsoft.com/office/drawing/2014/main" id="{8A7EF892-2EBC-A35B-E1AD-8DAC06E3B68E}"/>
              </a:ext>
            </a:extLst>
          </p:cNvPr>
          <p:cNvSpPr txBox="1"/>
          <p:nvPr/>
        </p:nvSpPr>
        <p:spPr>
          <a:xfrm>
            <a:off x="3814916" y="3528152"/>
            <a:ext cx="4579937" cy="1200329"/>
          </a:xfrm>
          <a:prstGeom prst="rect">
            <a:avLst/>
          </a:prstGeom>
          <a:solidFill>
            <a:schemeClr val="tx1"/>
          </a:solidFill>
        </p:spPr>
        <p:txBody>
          <a:bodyPr wrap="square" rtlCol="0">
            <a:spAutoFit/>
          </a:bodyPr>
          <a:lstStyle/>
          <a:p>
            <a:pPr algn="ctr"/>
            <a:r>
              <a:rPr lang="en-US" sz="3600" dirty="0">
                <a:solidFill>
                  <a:srgbClr val="493057"/>
                </a:solidFill>
                <a:latin typeface="Arial" panose="020B0604020202020204" pitchFamily="34" charset="0"/>
                <a:cs typeface="Arial" panose="020B0604020202020204" pitchFamily="34" charset="0"/>
              </a:rPr>
              <a:t>Ephesians 4:1-12</a:t>
            </a:r>
          </a:p>
          <a:p>
            <a:pPr algn="ctr"/>
            <a:r>
              <a:rPr lang="en-US" sz="3600" dirty="0">
                <a:solidFill>
                  <a:srgbClr val="493057"/>
                </a:solidFill>
                <a:latin typeface="Arial" panose="020B0604020202020204" pitchFamily="34" charset="0"/>
                <a:cs typeface="Arial" panose="020B0604020202020204" pitchFamily="34" charset="0"/>
              </a:rPr>
              <a:t>Part 1</a:t>
            </a:r>
            <a:r>
              <a:rPr lang="en-US" sz="3600" dirty="0">
                <a:latin typeface="Arial" panose="020B0604020202020204" pitchFamily="34" charset="0"/>
                <a:cs typeface="Arial" panose="020B0604020202020204" pitchFamily="34" charset="0"/>
              </a:rPr>
              <a:t>1</a:t>
            </a:r>
          </a:p>
        </p:txBody>
      </p:sp>
    </p:spTree>
    <p:extLst>
      <p:ext uri="{BB962C8B-B14F-4D97-AF65-F5344CB8AC3E}">
        <p14:creationId xmlns:p14="http://schemas.microsoft.com/office/powerpoint/2010/main" val="286626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B608C2-ECFB-B870-1268-D63B6911D637}"/>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EA9905E3-DAAF-8F11-2F16-9605BB2C1744}"/>
              </a:ext>
            </a:extLst>
          </p:cNvPr>
          <p:cNvSpPr txBox="1">
            <a:spLocks noChangeArrowheads="1"/>
          </p:cNvSpPr>
          <p:nvPr/>
        </p:nvSpPr>
        <p:spPr bwMode="auto">
          <a:xfrm>
            <a:off x="173038" y="745499"/>
            <a:ext cx="11805602"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r>
              <a:rPr lang="en-US" sz="44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for you were formerly darkness, but now you are Light in the Lord; walk as children of Light </a:t>
            </a:r>
            <a:endParaRPr lang="en-US" sz="4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9BCFA995-9722-983F-7DC0-71438802A43E}"/>
              </a:ext>
            </a:extLst>
          </p:cNvPr>
          <p:cNvSpPr txBox="1"/>
          <p:nvPr/>
        </p:nvSpPr>
        <p:spPr>
          <a:xfrm>
            <a:off x="1" y="85113"/>
            <a:ext cx="1219199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Ephesians 5:8</a:t>
            </a:r>
          </a:p>
        </p:txBody>
      </p:sp>
    </p:spTree>
    <p:extLst>
      <p:ext uri="{BB962C8B-B14F-4D97-AF65-F5344CB8AC3E}">
        <p14:creationId xmlns:p14="http://schemas.microsoft.com/office/powerpoint/2010/main" val="2257775329"/>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AA8A85-F14B-A64F-131F-9B7A6607E02C}"/>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64CBA1AD-57B8-C477-03AA-FE239C0E2415}"/>
              </a:ext>
            </a:extLst>
          </p:cNvPr>
          <p:cNvSpPr txBox="1">
            <a:spLocks noChangeArrowheads="1"/>
          </p:cNvSpPr>
          <p:nvPr/>
        </p:nvSpPr>
        <p:spPr bwMode="auto">
          <a:xfrm>
            <a:off x="173038" y="745499"/>
            <a:ext cx="11805602"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r>
              <a:rPr lang="en-US" sz="44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Therefore be careful how you </a:t>
            </a:r>
            <a:r>
              <a:rPr lang="en-US" sz="4400" b="0" i="1"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walk</a:t>
            </a:r>
            <a:r>
              <a:rPr lang="en-US" sz="44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not as unwise men but as wise…</a:t>
            </a:r>
            <a:endParaRPr lang="en-US" sz="4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A2E1381E-4680-C468-3084-0613D65C8ACA}"/>
              </a:ext>
            </a:extLst>
          </p:cNvPr>
          <p:cNvSpPr txBox="1"/>
          <p:nvPr/>
        </p:nvSpPr>
        <p:spPr>
          <a:xfrm>
            <a:off x="1" y="85113"/>
            <a:ext cx="1219199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Ephesians 5:15</a:t>
            </a:r>
          </a:p>
        </p:txBody>
      </p:sp>
    </p:spTree>
    <p:extLst>
      <p:ext uri="{BB962C8B-B14F-4D97-AF65-F5344CB8AC3E}">
        <p14:creationId xmlns:p14="http://schemas.microsoft.com/office/powerpoint/2010/main" val="1893086989"/>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356E69-101E-CE74-4DAE-EC67F9A48C3B}"/>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48671765-2EC9-F9D9-6F40-D633BD0FAFEC}"/>
              </a:ext>
            </a:extLst>
          </p:cNvPr>
          <p:cNvSpPr txBox="1">
            <a:spLocks noChangeArrowheads="1"/>
          </p:cNvSpPr>
          <p:nvPr/>
        </p:nvSpPr>
        <p:spPr bwMode="auto">
          <a:xfrm>
            <a:off x="173038" y="745499"/>
            <a:ext cx="11805602"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r>
              <a:rPr lang="en-US" sz="44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 one who says he abides in Him [Jesus] ought himself to walk in the same manner as He walked. </a:t>
            </a:r>
            <a:endParaRPr lang="en-US" sz="4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40DD674B-B335-0B39-EDB5-526F0F31BF26}"/>
              </a:ext>
            </a:extLst>
          </p:cNvPr>
          <p:cNvSpPr txBox="1"/>
          <p:nvPr/>
        </p:nvSpPr>
        <p:spPr>
          <a:xfrm>
            <a:off x="1" y="85113"/>
            <a:ext cx="1219199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1 John 2:6</a:t>
            </a:r>
          </a:p>
        </p:txBody>
      </p:sp>
    </p:spTree>
    <p:extLst>
      <p:ext uri="{BB962C8B-B14F-4D97-AF65-F5344CB8AC3E}">
        <p14:creationId xmlns:p14="http://schemas.microsoft.com/office/powerpoint/2010/main" val="3012096438"/>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751E43-0CE8-DFAE-73AF-C46C220481CD}"/>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CF0D2DE2-A524-096C-65DC-1507443A2D89}"/>
              </a:ext>
            </a:extLst>
          </p:cNvPr>
          <p:cNvSpPr txBox="1">
            <a:spLocks noChangeArrowheads="1"/>
          </p:cNvSpPr>
          <p:nvPr/>
        </p:nvSpPr>
        <p:spPr bwMode="auto">
          <a:xfrm>
            <a:off x="173038" y="745499"/>
            <a:ext cx="11805602" cy="2616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857250" marR="0" indent="-857250" algn="just">
              <a:buAutoNum type="romanUcPeriod"/>
            </a:pPr>
            <a:r>
              <a:rPr lang="en-US" sz="4000" b="0" i="0" dirty="0">
                <a:solidFill>
                  <a:schemeClr val="tx1"/>
                </a:solidFill>
                <a:effectLst/>
                <a:latin typeface="Arial" panose="020B0604020202020204" pitchFamily="34" charset="0"/>
                <a:ea typeface="Calibri" panose="020F0502020204030204" pitchFamily="34" charset="0"/>
              </a:rPr>
              <a:t>Believers are to mark their walk </a:t>
            </a:r>
            <a:r>
              <a:rPr lang="en-US" sz="4000" b="0" i="0" baseline="30000" dirty="0">
                <a:solidFill>
                  <a:schemeClr val="tx1"/>
                </a:solidFill>
                <a:effectLst/>
                <a:latin typeface="Arial" panose="020B0604020202020204" pitchFamily="34" charset="0"/>
                <a:ea typeface="Calibri" panose="020F0502020204030204" pitchFamily="34" charset="0"/>
              </a:rPr>
              <a:t>(1)</a:t>
            </a:r>
          </a:p>
          <a:p>
            <a:pPr marL="857250" marR="0" indent="-857250" algn="just">
              <a:buAutoNum type="romanUcPeriod"/>
            </a:pPr>
            <a:r>
              <a:rPr lang="en-US" sz="4000" b="0" i="0" dirty="0">
                <a:solidFill>
                  <a:schemeClr val="tx1"/>
                </a:solidFill>
                <a:latin typeface="Arial" panose="020B0604020202020204" pitchFamily="34" charset="0"/>
                <a:ea typeface="Calibri" panose="020F0502020204030204" pitchFamily="34" charset="0"/>
              </a:rPr>
              <a:t>Believers are to manage their relationships </a:t>
            </a:r>
            <a:r>
              <a:rPr lang="en-US" sz="4000" b="0" i="0" baseline="30000" dirty="0">
                <a:solidFill>
                  <a:schemeClr val="tx1"/>
                </a:solidFill>
                <a:latin typeface="Arial" panose="020B0604020202020204" pitchFamily="34" charset="0"/>
                <a:ea typeface="Calibri" panose="020F0502020204030204" pitchFamily="34" charset="0"/>
              </a:rPr>
              <a:t>(2)</a:t>
            </a:r>
            <a:endParaRPr lang="en-US" sz="4000" b="0" i="0" baseline="30000" dirty="0">
              <a:solidFill>
                <a:schemeClr val="tx1"/>
              </a:solidFill>
              <a:effectLst/>
              <a:latin typeface="Arial" panose="020B0604020202020204" pitchFamily="34" charset="0"/>
              <a:ea typeface="Calibri" panose="020F0502020204030204" pitchFamily="34" charset="0"/>
            </a:endParaRPr>
          </a:p>
          <a:p>
            <a:pPr marR="0" algn="just"/>
            <a:endParaRPr lang="en-US" sz="4000" b="0" i="0" dirty="0">
              <a:solidFill>
                <a:schemeClr val="tx1"/>
              </a:solidFill>
              <a:effectLst/>
              <a:latin typeface="Arial" panose="020B0604020202020204" pitchFamily="34" charset="0"/>
              <a:ea typeface="Calibri" panose="020F0502020204030204" pitchFamily="34" charset="0"/>
            </a:endParaRPr>
          </a:p>
          <a:p>
            <a:pPr marR="0" algn="just"/>
            <a:endParaRPr lang="en-US" sz="4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B0CB0406-6967-A144-BFE6-0F1565633BE9}"/>
              </a:ext>
            </a:extLst>
          </p:cNvPr>
          <p:cNvSpPr txBox="1"/>
          <p:nvPr/>
        </p:nvSpPr>
        <p:spPr>
          <a:xfrm>
            <a:off x="1" y="85113"/>
            <a:ext cx="1219199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Walking Worthy of Your Call</a:t>
            </a:r>
          </a:p>
        </p:txBody>
      </p:sp>
      <p:sp>
        <p:nvSpPr>
          <p:cNvPr id="2" name="Text Box 3">
            <a:extLst>
              <a:ext uri="{FF2B5EF4-FFF2-40B4-BE49-F238E27FC236}">
                <a16:creationId xmlns:a16="http://schemas.microsoft.com/office/drawing/2014/main" id="{DFD36548-F693-667C-B4B7-AB7B1F17C57D}"/>
              </a:ext>
            </a:extLst>
          </p:cNvPr>
          <p:cNvSpPr txBox="1">
            <a:spLocks noChangeArrowheads="1"/>
          </p:cNvSpPr>
          <p:nvPr/>
        </p:nvSpPr>
        <p:spPr bwMode="auto">
          <a:xfrm>
            <a:off x="1120876" y="2082800"/>
            <a:ext cx="1085776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2800" b="0" dirty="0">
                <a:solidFill>
                  <a:schemeClr val="tx1"/>
                </a:solidFill>
                <a:latin typeface="Calibri" panose="020F0502020204030204" pitchFamily="34" charset="0"/>
                <a:ea typeface="Calibri" panose="020F0502020204030204" pitchFamily="34" charset="0"/>
                <a:cs typeface="Calibri" panose="020F0502020204030204" pitchFamily="34" charset="0"/>
              </a:rPr>
              <a:t>with all humility and gentleness, with patience, showing tolerance for one another in love</a:t>
            </a:r>
          </a:p>
        </p:txBody>
      </p:sp>
    </p:spTree>
    <p:extLst>
      <p:ext uri="{BB962C8B-B14F-4D97-AF65-F5344CB8AC3E}">
        <p14:creationId xmlns:p14="http://schemas.microsoft.com/office/powerpoint/2010/main" val="42183136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250"/>
                                        <p:tgtEl>
                                          <p:spTgt spid="3">
                                            <p:txEl>
                                              <p:pRg st="1" end="1"/>
                                            </p:txEl>
                                          </p:spTgt>
                                        </p:tgtEl>
                                      </p:cBhvr>
                                    </p:animEffect>
                                  </p:childTnLst>
                                </p:cTn>
                              </p:par>
                            </p:childTnLst>
                          </p:cTn>
                        </p:par>
                        <p:par>
                          <p:cTn id="8" fill="hold">
                            <p:stCondLst>
                              <p:cond delay="2750"/>
                            </p:stCondLst>
                            <p:childTnLst>
                              <p:par>
                                <p:cTn id="9" presetID="10" presetClass="entr" presetSubtype="0"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AFAB6C-47BE-6584-5D39-53BA5BB1CAD1}"/>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0F5FDE50-041B-899A-CEF0-19403B2183DA}"/>
              </a:ext>
            </a:extLst>
          </p:cNvPr>
          <p:cNvSpPr txBox="1">
            <a:spLocks noChangeArrowheads="1"/>
          </p:cNvSpPr>
          <p:nvPr/>
        </p:nvSpPr>
        <p:spPr bwMode="auto">
          <a:xfrm>
            <a:off x="173038" y="745499"/>
            <a:ext cx="11805602"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r>
              <a:rPr lang="en-US" sz="44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Above all, keep fervent in your love for one another, because love covers a multitude of sins. </a:t>
            </a:r>
            <a:endParaRPr lang="en-US" sz="4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081CF2E9-FFBA-E854-D0E5-3BA94EE89D27}"/>
              </a:ext>
            </a:extLst>
          </p:cNvPr>
          <p:cNvSpPr txBox="1"/>
          <p:nvPr/>
        </p:nvSpPr>
        <p:spPr>
          <a:xfrm>
            <a:off x="1" y="85113"/>
            <a:ext cx="1219199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1 Peter 4:8</a:t>
            </a:r>
          </a:p>
        </p:txBody>
      </p:sp>
    </p:spTree>
    <p:extLst>
      <p:ext uri="{BB962C8B-B14F-4D97-AF65-F5344CB8AC3E}">
        <p14:creationId xmlns:p14="http://schemas.microsoft.com/office/powerpoint/2010/main" val="2610567831"/>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25D7D4-81D6-6CF2-A1B6-BC2B83172703}"/>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EEE0E388-B4B9-2973-34D8-B4A3906249B3}"/>
              </a:ext>
            </a:extLst>
          </p:cNvPr>
          <p:cNvSpPr txBox="1">
            <a:spLocks noChangeArrowheads="1"/>
          </p:cNvSpPr>
          <p:nvPr/>
        </p:nvSpPr>
        <p:spPr bwMode="auto">
          <a:xfrm>
            <a:off x="173038" y="745499"/>
            <a:ext cx="11805602"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742950" indent="-742950">
              <a:buFont typeface="+mj-lt"/>
              <a:buAutoNum type="arabicPeriod"/>
            </a:pPr>
            <a:r>
              <a:rPr lang="en-US" sz="3600" b="0" i="0" dirty="0">
                <a:solidFill>
                  <a:schemeClr val="tx1"/>
                </a:solidFill>
                <a:effectLst/>
                <a:latin typeface="Arial" panose="020B0604020202020204" pitchFamily="34" charset="0"/>
                <a:ea typeface="Calibri" panose="020F0502020204030204" pitchFamily="34" charset="0"/>
              </a:rPr>
              <a:t>Showing tolerance does not mean tolerating or ignoring sin.</a:t>
            </a:r>
          </a:p>
          <a:p>
            <a:pPr marL="0" marR="0" algn="just"/>
            <a:endParaRPr lang="en-US" sz="4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94F49020-C877-0134-414B-1AE4B32B6B77}"/>
              </a:ext>
            </a:extLst>
          </p:cNvPr>
          <p:cNvSpPr txBox="1"/>
          <p:nvPr/>
        </p:nvSpPr>
        <p:spPr>
          <a:xfrm>
            <a:off x="1" y="85113"/>
            <a:ext cx="1219199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Showing Tolerance</a:t>
            </a:r>
          </a:p>
        </p:txBody>
      </p:sp>
    </p:spTree>
    <p:extLst>
      <p:ext uri="{BB962C8B-B14F-4D97-AF65-F5344CB8AC3E}">
        <p14:creationId xmlns:p14="http://schemas.microsoft.com/office/powerpoint/2010/main" val="20045427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D0EA65-0B4E-335D-BD2C-056781CB11B3}"/>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B07E1B5E-0357-82F3-3C68-6EF093F6BCE5}"/>
              </a:ext>
            </a:extLst>
          </p:cNvPr>
          <p:cNvSpPr txBox="1">
            <a:spLocks noChangeArrowheads="1"/>
          </p:cNvSpPr>
          <p:nvPr/>
        </p:nvSpPr>
        <p:spPr bwMode="auto">
          <a:xfrm>
            <a:off x="173038" y="745499"/>
            <a:ext cx="11805602"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r>
              <a:rPr lang="en-US" sz="44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holding fast the faithful word which is in accordance with the teaching, so that he will be able both to exhort in sound doctrine and to refute those who contradict. </a:t>
            </a:r>
            <a:endParaRPr lang="en-US" sz="4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D3A0F103-8BFE-A011-536D-C37DF61A6C48}"/>
              </a:ext>
            </a:extLst>
          </p:cNvPr>
          <p:cNvSpPr txBox="1"/>
          <p:nvPr/>
        </p:nvSpPr>
        <p:spPr>
          <a:xfrm>
            <a:off x="1" y="85113"/>
            <a:ext cx="1219199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Titus 1:9</a:t>
            </a:r>
          </a:p>
        </p:txBody>
      </p:sp>
    </p:spTree>
    <p:extLst>
      <p:ext uri="{BB962C8B-B14F-4D97-AF65-F5344CB8AC3E}">
        <p14:creationId xmlns:p14="http://schemas.microsoft.com/office/powerpoint/2010/main" val="504719689"/>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06CEC3-A22F-DA7F-C881-B318655BEC7C}"/>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9A774635-840D-FFAE-A937-BA16FBC5DF39}"/>
              </a:ext>
            </a:extLst>
          </p:cNvPr>
          <p:cNvSpPr txBox="1">
            <a:spLocks noChangeArrowheads="1"/>
          </p:cNvSpPr>
          <p:nvPr/>
        </p:nvSpPr>
        <p:spPr bwMode="auto">
          <a:xfrm>
            <a:off x="173038" y="745499"/>
            <a:ext cx="11805602"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r>
              <a:rPr lang="en-US" sz="44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For this reason reprove them severely so that they may be sound in the faith, </a:t>
            </a:r>
            <a:endParaRPr lang="en-US" sz="4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3514B0D8-A6A4-C915-7950-BEF994C5DBB0}"/>
              </a:ext>
            </a:extLst>
          </p:cNvPr>
          <p:cNvSpPr txBox="1"/>
          <p:nvPr/>
        </p:nvSpPr>
        <p:spPr>
          <a:xfrm>
            <a:off x="1" y="85113"/>
            <a:ext cx="1219199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Titus 1:13</a:t>
            </a:r>
          </a:p>
        </p:txBody>
      </p:sp>
    </p:spTree>
    <p:extLst>
      <p:ext uri="{BB962C8B-B14F-4D97-AF65-F5344CB8AC3E}">
        <p14:creationId xmlns:p14="http://schemas.microsoft.com/office/powerpoint/2010/main" val="2033172965"/>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41F968-B9C0-0779-B0FB-1AF94D614E57}"/>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02E1778D-092C-9DF8-6BF2-33913DC3A21D}"/>
              </a:ext>
            </a:extLst>
          </p:cNvPr>
          <p:cNvSpPr txBox="1">
            <a:spLocks noChangeArrowheads="1"/>
          </p:cNvSpPr>
          <p:nvPr/>
        </p:nvSpPr>
        <p:spPr bwMode="auto">
          <a:xfrm>
            <a:off x="173038" y="745499"/>
            <a:ext cx="11805602" cy="2985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742950" indent="-742950">
              <a:buFont typeface="+mj-lt"/>
              <a:buAutoNum type="arabicPeriod"/>
            </a:pPr>
            <a:r>
              <a:rPr lang="en-US" sz="3600" b="0" i="0" dirty="0">
                <a:solidFill>
                  <a:schemeClr val="tx1"/>
                </a:solidFill>
                <a:effectLst/>
                <a:latin typeface="Arial" panose="020B0604020202020204" pitchFamily="34" charset="0"/>
                <a:ea typeface="Calibri" panose="020F0502020204030204" pitchFamily="34" charset="0"/>
              </a:rPr>
              <a:t>Showing tolerance does not mean tolerating or ignoring sin.</a:t>
            </a:r>
          </a:p>
          <a:p>
            <a:pPr marL="742950" indent="-742950">
              <a:buFont typeface="+mj-lt"/>
              <a:buAutoNum type="arabicPeriod"/>
            </a:pPr>
            <a:r>
              <a:rPr lang="en-US" sz="3600" b="0" i="0" dirty="0">
                <a:solidFill>
                  <a:schemeClr val="tx1"/>
                </a:solidFill>
                <a:latin typeface="Arial" panose="020B0604020202020204" pitchFamily="34" charset="0"/>
              </a:rPr>
              <a:t>Showing tolerance is being patient with one another’s immaturities.</a:t>
            </a:r>
            <a:endParaRPr lang="en-US" sz="3600" b="0" i="0" dirty="0">
              <a:solidFill>
                <a:schemeClr val="tx1"/>
              </a:solidFill>
              <a:effectLst/>
              <a:latin typeface="Arial" panose="020B0604020202020204" pitchFamily="34" charset="0"/>
              <a:ea typeface="Calibri" panose="020F0502020204030204" pitchFamily="34" charset="0"/>
            </a:endParaRPr>
          </a:p>
          <a:p>
            <a:pPr marL="0" marR="0" algn="just"/>
            <a:endParaRPr lang="en-US" sz="4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DCDA25B-8ECC-E026-AD88-E11EB52089A3}"/>
              </a:ext>
            </a:extLst>
          </p:cNvPr>
          <p:cNvSpPr txBox="1"/>
          <p:nvPr/>
        </p:nvSpPr>
        <p:spPr>
          <a:xfrm>
            <a:off x="1" y="85113"/>
            <a:ext cx="1219199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Showing Tolerance</a:t>
            </a:r>
          </a:p>
        </p:txBody>
      </p:sp>
    </p:spTree>
    <p:extLst>
      <p:ext uri="{BB962C8B-B14F-4D97-AF65-F5344CB8AC3E}">
        <p14:creationId xmlns:p14="http://schemas.microsoft.com/office/powerpoint/2010/main" val="203960826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25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03A8F5-69C2-139C-A030-6A6A8B8B4924}"/>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54C75FF8-15DF-7B49-E70A-01BD17004938}"/>
              </a:ext>
            </a:extLst>
          </p:cNvPr>
          <p:cNvSpPr txBox="1">
            <a:spLocks noChangeArrowheads="1"/>
          </p:cNvSpPr>
          <p:nvPr/>
        </p:nvSpPr>
        <p:spPr bwMode="auto">
          <a:xfrm>
            <a:off x="173038" y="745499"/>
            <a:ext cx="11805602"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r>
              <a:rPr lang="en-US" sz="44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18 All authority has been given to Me in heaven and on earth. 19 Go therefore and make disciples of all the nations, baptizing them in the name of the Father and the Son and the Holy Spirit, 20 </a:t>
            </a:r>
            <a:r>
              <a:rPr lang="en-US" sz="4400" b="0" i="1"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teaching them to observe all that I commanded you</a:t>
            </a:r>
            <a:r>
              <a:rPr lang="en-US" sz="44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and lo, I am with you always, even to the end of the age.</a:t>
            </a:r>
            <a:endParaRPr lang="en-US" sz="4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FC4E52CE-2735-B102-11AE-77E28B74E8FD}"/>
              </a:ext>
            </a:extLst>
          </p:cNvPr>
          <p:cNvSpPr txBox="1"/>
          <p:nvPr/>
        </p:nvSpPr>
        <p:spPr>
          <a:xfrm>
            <a:off x="1" y="85113"/>
            <a:ext cx="1219199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Matthew 28:18-20</a:t>
            </a:r>
          </a:p>
        </p:txBody>
      </p:sp>
    </p:spTree>
    <p:extLst>
      <p:ext uri="{BB962C8B-B14F-4D97-AF65-F5344CB8AC3E}">
        <p14:creationId xmlns:p14="http://schemas.microsoft.com/office/powerpoint/2010/main" val="514636739"/>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745499"/>
            <a:ext cx="11805602"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r>
              <a:rPr lang="en-US" sz="40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 Therefore I, the prisoner of the Lord, implore you to walk in a manner worthy of the calling with which you have been called, 2 with all humility and gentleness, with patience, showing tolerance for one another in love, 3 being diligent to preserve the unity of the Spirit in the bond of peace. 4 There is one body and one Spirit, just as also you were called in one hope of your calling; 5 one Lord, one faith, one baptism, 6 one God and Father of all who is over all and through all and in all. </a:t>
            </a:r>
            <a:endParaRPr lang="en-US" sz="4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1" y="85113"/>
            <a:ext cx="1219199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Ephesians 4:1-6</a:t>
            </a:r>
          </a:p>
        </p:txBody>
      </p:sp>
    </p:spTree>
    <p:extLst>
      <p:ext uri="{BB962C8B-B14F-4D97-AF65-F5344CB8AC3E}">
        <p14:creationId xmlns:p14="http://schemas.microsoft.com/office/powerpoint/2010/main" val="1317570804"/>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7A4C77-62B6-FD61-65D9-3806FCB479FA}"/>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E1C9481A-46A7-38E5-48E1-87A8D3CE17FC}"/>
              </a:ext>
            </a:extLst>
          </p:cNvPr>
          <p:cNvSpPr txBox="1">
            <a:spLocks noChangeArrowheads="1"/>
          </p:cNvSpPr>
          <p:nvPr/>
        </p:nvSpPr>
        <p:spPr bwMode="auto">
          <a:xfrm>
            <a:off x="173038" y="745499"/>
            <a:ext cx="11805602" cy="4647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742950" indent="-742950">
              <a:buFont typeface="+mj-lt"/>
              <a:buAutoNum type="arabicPeriod"/>
            </a:pPr>
            <a:r>
              <a:rPr lang="en-US" sz="3600" b="0" i="0" dirty="0">
                <a:solidFill>
                  <a:schemeClr val="tx1"/>
                </a:solidFill>
                <a:effectLst/>
                <a:latin typeface="Arial" panose="020B0604020202020204" pitchFamily="34" charset="0"/>
                <a:ea typeface="Calibri" panose="020F0502020204030204" pitchFamily="34" charset="0"/>
              </a:rPr>
              <a:t>Showing tolerance does not mean tolerating or ignoring sin.</a:t>
            </a:r>
          </a:p>
          <a:p>
            <a:pPr marL="742950" indent="-742950">
              <a:buFont typeface="+mj-lt"/>
              <a:buAutoNum type="arabicPeriod"/>
            </a:pPr>
            <a:r>
              <a:rPr lang="en-US" sz="3600" b="0" i="0" dirty="0">
                <a:solidFill>
                  <a:schemeClr val="tx1"/>
                </a:solidFill>
                <a:latin typeface="Arial" panose="020B0604020202020204" pitchFamily="34" charset="0"/>
              </a:rPr>
              <a:t>Showing tolerance is being patient with one another’s immaturities.</a:t>
            </a:r>
          </a:p>
          <a:p>
            <a:pPr marL="742950" indent="-742950">
              <a:buFont typeface="+mj-lt"/>
              <a:buAutoNum type="arabicPeriod"/>
            </a:pPr>
            <a:r>
              <a:rPr lang="en-US" sz="3600" b="0" i="0" dirty="0">
                <a:solidFill>
                  <a:schemeClr val="tx1"/>
                </a:solidFill>
                <a:latin typeface="Arial" panose="020B0604020202020204" pitchFamily="34" charset="0"/>
              </a:rPr>
              <a:t>Showing tolerance is putting up with one another’s quirks</a:t>
            </a:r>
          </a:p>
          <a:p>
            <a:pPr marL="742950" indent="-742950">
              <a:buFont typeface="+mj-lt"/>
              <a:buAutoNum type="arabicPeriod"/>
            </a:pPr>
            <a:endParaRPr lang="en-US" sz="3600" b="0" i="0" dirty="0">
              <a:solidFill>
                <a:schemeClr val="tx1"/>
              </a:solidFill>
              <a:effectLst/>
              <a:latin typeface="Arial" panose="020B0604020202020204" pitchFamily="34" charset="0"/>
              <a:ea typeface="Calibri" panose="020F0502020204030204" pitchFamily="34" charset="0"/>
            </a:endParaRPr>
          </a:p>
          <a:p>
            <a:pPr marL="0" marR="0" algn="just"/>
            <a:endParaRPr lang="en-US" sz="4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0010FE59-2AFF-94A9-4644-11DD2DDAE430}"/>
              </a:ext>
            </a:extLst>
          </p:cNvPr>
          <p:cNvSpPr txBox="1"/>
          <p:nvPr/>
        </p:nvSpPr>
        <p:spPr>
          <a:xfrm>
            <a:off x="1" y="85113"/>
            <a:ext cx="1219199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Showing Tolerance</a:t>
            </a:r>
          </a:p>
        </p:txBody>
      </p:sp>
    </p:spTree>
    <p:extLst>
      <p:ext uri="{BB962C8B-B14F-4D97-AF65-F5344CB8AC3E}">
        <p14:creationId xmlns:p14="http://schemas.microsoft.com/office/powerpoint/2010/main" val="117950978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25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51765D-6B10-1300-0866-590C6CDDA0EF}"/>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D4678933-2FD0-8A15-D991-02B8986C72EF}"/>
              </a:ext>
            </a:extLst>
          </p:cNvPr>
          <p:cNvSpPr txBox="1">
            <a:spLocks noChangeArrowheads="1"/>
          </p:cNvSpPr>
          <p:nvPr/>
        </p:nvSpPr>
        <p:spPr bwMode="auto">
          <a:xfrm>
            <a:off x="173038" y="745499"/>
            <a:ext cx="11805602"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857250" marR="0" indent="-857250" algn="just">
              <a:buAutoNum type="romanUcPeriod"/>
            </a:pPr>
            <a:r>
              <a:rPr lang="en-US" sz="4000" b="0" i="0" dirty="0">
                <a:solidFill>
                  <a:schemeClr val="tx1"/>
                </a:solidFill>
                <a:effectLst/>
                <a:latin typeface="Arial" panose="020B0604020202020204" pitchFamily="34" charset="0"/>
                <a:ea typeface="Calibri" panose="020F0502020204030204" pitchFamily="34" charset="0"/>
              </a:rPr>
              <a:t>Believers are to mark their walk </a:t>
            </a:r>
            <a:r>
              <a:rPr lang="en-US" sz="4000" b="0" i="0" baseline="30000" dirty="0">
                <a:solidFill>
                  <a:schemeClr val="tx1"/>
                </a:solidFill>
                <a:effectLst/>
                <a:latin typeface="Arial" panose="020B0604020202020204" pitchFamily="34" charset="0"/>
                <a:ea typeface="Calibri" panose="020F0502020204030204" pitchFamily="34" charset="0"/>
              </a:rPr>
              <a:t>(1)</a:t>
            </a:r>
          </a:p>
          <a:p>
            <a:pPr marL="857250" marR="0" indent="-857250" algn="just">
              <a:buAutoNum type="romanUcPeriod"/>
            </a:pPr>
            <a:r>
              <a:rPr lang="en-US" sz="4000" b="0" i="0" dirty="0">
                <a:solidFill>
                  <a:schemeClr val="tx1"/>
                </a:solidFill>
                <a:latin typeface="Arial" panose="020B0604020202020204" pitchFamily="34" charset="0"/>
                <a:ea typeface="Calibri" panose="020F0502020204030204" pitchFamily="34" charset="0"/>
              </a:rPr>
              <a:t>Believers are to manage their relationships </a:t>
            </a:r>
            <a:r>
              <a:rPr lang="en-US" sz="4000" b="0" i="0" baseline="30000" dirty="0">
                <a:solidFill>
                  <a:schemeClr val="tx1"/>
                </a:solidFill>
                <a:latin typeface="Arial" panose="020B0604020202020204" pitchFamily="34" charset="0"/>
                <a:ea typeface="Calibri" panose="020F0502020204030204" pitchFamily="34" charset="0"/>
              </a:rPr>
              <a:t>(2)</a:t>
            </a:r>
          </a:p>
          <a:p>
            <a:pPr marL="857250" marR="0" indent="-857250" algn="just">
              <a:buAutoNum type="romanUcPeriod"/>
            </a:pPr>
            <a:r>
              <a:rPr lang="en-US" sz="4000" b="0" i="0" dirty="0">
                <a:solidFill>
                  <a:schemeClr val="tx1"/>
                </a:solidFill>
                <a:effectLst/>
                <a:latin typeface="Arial" panose="020B0604020202020204" pitchFamily="34" charset="0"/>
                <a:ea typeface="Calibri" panose="020F0502020204030204" pitchFamily="34" charset="0"/>
              </a:rPr>
              <a:t>Believers are to maintain their unity </a:t>
            </a:r>
            <a:r>
              <a:rPr lang="en-US" sz="4000" b="0" i="0" baseline="30000" dirty="0">
                <a:solidFill>
                  <a:schemeClr val="tx1"/>
                </a:solidFill>
                <a:effectLst/>
                <a:latin typeface="Arial" panose="020B0604020202020204" pitchFamily="34" charset="0"/>
                <a:ea typeface="Calibri" panose="020F0502020204030204" pitchFamily="34" charset="0"/>
              </a:rPr>
              <a:t>(3)</a:t>
            </a:r>
          </a:p>
          <a:p>
            <a:pPr marR="0" algn="just"/>
            <a:endParaRPr lang="en-US" sz="4000" b="0" i="0" dirty="0">
              <a:solidFill>
                <a:schemeClr val="tx1"/>
              </a:solidFill>
              <a:effectLst/>
              <a:latin typeface="Arial" panose="020B0604020202020204" pitchFamily="34" charset="0"/>
              <a:ea typeface="Calibri" panose="020F0502020204030204" pitchFamily="34" charset="0"/>
            </a:endParaRPr>
          </a:p>
          <a:p>
            <a:pPr marR="0" algn="just"/>
            <a:endParaRPr lang="en-US" sz="4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B2C4F34B-2684-83F9-2548-AB974476A336}"/>
              </a:ext>
            </a:extLst>
          </p:cNvPr>
          <p:cNvSpPr txBox="1"/>
          <p:nvPr/>
        </p:nvSpPr>
        <p:spPr>
          <a:xfrm>
            <a:off x="1" y="85113"/>
            <a:ext cx="1219199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Walking Worthy of Your Call</a:t>
            </a:r>
          </a:p>
        </p:txBody>
      </p:sp>
      <p:sp>
        <p:nvSpPr>
          <p:cNvPr id="2" name="Text Box 3">
            <a:extLst>
              <a:ext uri="{FF2B5EF4-FFF2-40B4-BE49-F238E27FC236}">
                <a16:creationId xmlns:a16="http://schemas.microsoft.com/office/drawing/2014/main" id="{D3715CC0-4D45-4150-E458-54A05ECFD33A}"/>
              </a:ext>
            </a:extLst>
          </p:cNvPr>
          <p:cNvSpPr txBox="1">
            <a:spLocks noChangeArrowheads="1"/>
          </p:cNvSpPr>
          <p:nvPr/>
        </p:nvSpPr>
        <p:spPr bwMode="auto">
          <a:xfrm>
            <a:off x="1120876" y="2699251"/>
            <a:ext cx="1085776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2800" b="0" dirty="0">
                <a:solidFill>
                  <a:schemeClr val="tx1"/>
                </a:solidFill>
                <a:latin typeface="Calibri" panose="020F0502020204030204" pitchFamily="34" charset="0"/>
                <a:ea typeface="Calibri" panose="020F0502020204030204" pitchFamily="34" charset="0"/>
                <a:cs typeface="Calibri" panose="020F0502020204030204" pitchFamily="34" charset="0"/>
              </a:rPr>
              <a:t>being diligent to preserve the unity of the Spirit in the bond of peace.</a:t>
            </a:r>
          </a:p>
        </p:txBody>
      </p:sp>
    </p:spTree>
    <p:extLst>
      <p:ext uri="{BB962C8B-B14F-4D97-AF65-F5344CB8AC3E}">
        <p14:creationId xmlns:p14="http://schemas.microsoft.com/office/powerpoint/2010/main" val="13632797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250"/>
                                        <p:tgtEl>
                                          <p:spTgt spid="3">
                                            <p:txEl>
                                              <p:pRg st="2" end="2"/>
                                            </p:txEl>
                                          </p:spTgt>
                                        </p:tgtEl>
                                      </p:cBhvr>
                                    </p:animEffect>
                                  </p:childTnLst>
                                </p:cTn>
                              </p:par>
                            </p:childTnLst>
                          </p:cTn>
                        </p:par>
                        <p:par>
                          <p:cTn id="8" fill="hold">
                            <p:stCondLst>
                              <p:cond delay="2750"/>
                            </p:stCondLst>
                            <p:childTnLst>
                              <p:par>
                                <p:cTn id="9" presetID="10" presetClass="entr" presetSubtype="0"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E3DC68-60E5-DF7F-72AD-2237FF16577D}"/>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5F5776B3-E0DA-AC28-D841-F58EA77938D3}"/>
              </a:ext>
            </a:extLst>
          </p:cNvPr>
          <p:cNvSpPr txBox="1">
            <a:spLocks noChangeArrowheads="1"/>
          </p:cNvSpPr>
          <p:nvPr/>
        </p:nvSpPr>
        <p:spPr bwMode="auto">
          <a:xfrm>
            <a:off x="173038" y="745499"/>
            <a:ext cx="11805602"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742950" indent="-742950">
              <a:buFont typeface="+mj-lt"/>
              <a:buAutoNum type="arabicPeriod"/>
            </a:pPr>
            <a:r>
              <a:rPr lang="en-US" sz="3600" b="0" i="0" dirty="0">
                <a:solidFill>
                  <a:schemeClr val="tx1"/>
                </a:solidFill>
                <a:effectLst/>
                <a:latin typeface="Arial" panose="020B0604020202020204" pitchFamily="34" charset="0"/>
                <a:ea typeface="Calibri" panose="020F0502020204030204" pitchFamily="34" charset="0"/>
              </a:rPr>
              <a:t>Unity is preserved [maintained] by us; not created by us.</a:t>
            </a:r>
          </a:p>
          <a:p>
            <a:pPr marL="742950" indent="-742950">
              <a:buFont typeface="+mj-lt"/>
              <a:buAutoNum type="arabicPeriod"/>
            </a:pPr>
            <a:r>
              <a:rPr lang="en-US" sz="3600" b="0" i="0" dirty="0">
                <a:solidFill>
                  <a:schemeClr val="tx1"/>
                </a:solidFill>
                <a:latin typeface="Arial" panose="020B0604020202020204" pitchFamily="34" charset="0"/>
              </a:rPr>
              <a:t>Unity is created by the Holy Spirit and granted to us.</a:t>
            </a:r>
          </a:p>
          <a:p>
            <a:pPr marL="742950" indent="-742950">
              <a:buFont typeface="+mj-lt"/>
              <a:buAutoNum type="arabicPeriod"/>
            </a:pPr>
            <a:r>
              <a:rPr lang="en-US" sz="3600" b="0" i="0" dirty="0">
                <a:solidFill>
                  <a:schemeClr val="tx1"/>
                </a:solidFill>
                <a:latin typeface="Arial" panose="020B0604020202020204" pitchFamily="34" charset="0"/>
              </a:rPr>
              <a:t>Unity is to be diligently pursued.</a:t>
            </a:r>
          </a:p>
          <a:p>
            <a:pPr marL="742950" indent="-742950">
              <a:buFont typeface="+mj-lt"/>
              <a:buAutoNum type="arabicPeriod"/>
            </a:pPr>
            <a:endParaRPr lang="en-US" sz="3600" b="0" i="0" dirty="0">
              <a:solidFill>
                <a:schemeClr val="tx1"/>
              </a:solidFill>
              <a:effectLst/>
              <a:latin typeface="Arial" panose="020B0604020202020204" pitchFamily="34" charset="0"/>
              <a:ea typeface="Calibri" panose="020F0502020204030204" pitchFamily="34" charset="0"/>
            </a:endParaRPr>
          </a:p>
          <a:p>
            <a:pPr marL="0" marR="0" algn="just"/>
            <a:endParaRPr lang="en-US" sz="4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AE85F4F0-E5EF-C3DC-470A-37014F0F21F9}"/>
              </a:ext>
            </a:extLst>
          </p:cNvPr>
          <p:cNvSpPr txBox="1"/>
          <p:nvPr/>
        </p:nvSpPr>
        <p:spPr>
          <a:xfrm>
            <a:off x="1" y="85113"/>
            <a:ext cx="1219199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Unity in the Body of Christ</a:t>
            </a:r>
          </a:p>
        </p:txBody>
      </p:sp>
    </p:spTree>
    <p:extLst>
      <p:ext uri="{BB962C8B-B14F-4D97-AF65-F5344CB8AC3E}">
        <p14:creationId xmlns:p14="http://schemas.microsoft.com/office/powerpoint/2010/main" val="3395797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25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25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CA7E17-BF50-BE5C-F947-DCED80731AC3}"/>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F33CA23C-08C6-6C66-8135-3D5AF54EDAD2}"/>
              </a:ext>
            </a:extLst>
          </p:cNvPr>
          <p:cNvSpPr txBox="1">
            <a:spLocks noChangeArrowheads="1"/>
          </p:cNvSpPr>
          <p:nvPr/>
        </p:nvSpPr>
        <p:spPr bwMode="auto">
          <a:xfrm>
            <a:off x="173038" y="745499"/>
            <a:ext cx="11805602" cy="372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857250" marR="0" indent="-857250" algn="just">
              <a:buAutoNum type="romanUcPeriod"/>
            </a:pPr>
            <a:r>
              <a:rPr lang="en-US" sz="3800" b="0" i="0" dirty="0">
                <a:solidFill>
                  <a:schemeClr val="tx1"/>
                </a:solidFill>
                <a:effectLst/>
                <a:latin typeface="Arial" panose="020B0604020202020204" pitchFamily="34" charset="0"/>
                <a:ea typeface="Calibri" panose="020F0502020204030204" pitchFamily="34" charset="0"/>
              </a:rPr>
              <a:t>Believers are to mark their walk </a:t>
            </a:r>
            <a:r>
              <a:rPr lang="en-US" sz="3800" b="0" i="0" baseline="30000" dirty="0">
                <a:solidFill>
                  <a:schemeClr val="tx1"/>
                </a:solidFill>
                <a:effectLst/>
                <a:latin typeface="Arial" panose="020B0604020202020204" pitchFamily="34" charset="0"/>
                <a:ea typeface="Calibri" panose="020F0502020204030204" pitchFamily="34" charset="0"/>
              </a:rPr>
              <a:t>(1)</a:t>
            </a:r>
          </a:p>
          <a:p>
            <a:pPr marL="857250" marR="0" indent="-857250" algn="just">
              <a:buAutoNum type="romanUcPeriod"/>
            </a:pPr>
            <a:r>
              <a:rPr lang="en-US" sz="3800" b="0" i="0" dirty="0">
                <a:solidFill>
                  <a:schemeClr val="tx1"/>
                </a:solidFill>
                <a:latin typeface="Arial" panose="020B0604020202020204" pitchFamily="34" charset="0"/>
                <a:ea typeface="Calibri" panose="020F0502020204030204" pitchFamily="34" charset="0"/>
              </a:rPr>
              <a:t>Believers are to manage their relationships </a:t>
            </a:r>
            <a:r>
              <a:rPr lang="en-US" sz="3800" b="0" i="0" baseline="30000" dirty="0">
                <a:solidFill>
                  <a:schemeClr val="tx1"/>
                </a:solidFill>
                <a:latin typeface="Arial" panose="020B0604020202020204" pitchFamily="34" charset="0"/>
                <a:ea typeface="Calibri" panose="020F0502020204030204" pitchFamily="34" charset="0"/>
              </a:rPr>
              <a:t>(2)</a:t>
            </a:r>
          </a:p>
          <a:p>
            <a:pPr marL="857250" marR="0" indent="-857250" algn="just">
              <a:buAutoNum type="romanUcPeriod"/>
            </a:pPr>
            <a:r>
              <a:rPr lang="en-US" sz="3800" b="0" i="0" dirty="0">
                <a:solidFill>
                  <a:schemeClr val="tx1"/>
                </a:solidFill>
                <a:effectLst/>
                <a:latin typeface="Arial" panose="020B0604020202020204" pitchFamily="34" charset="0"/>
                <a:ea typeface="Calibri" panose="020F0502020204030204" pitchFamily="34" charset="0"/>
              </a:rPr>
              <a:t>Believers are to maintain their unity </a:t>
            </a:r>
            <a:r>
              <a:rPr lang="en-US" sz="3800" b="0" i="0" baseline="30000" dirty="0">
                <a:solidFill>
                  <a:schemeClr val="tx1"/>
                </a:solidFill>
                <a:effectLst/>
                <a:latin typeface="Arial" panose="020B0604020202020204" pitchFamily="34" charset="0"/>
                <a:ea typeface="Calibri" panose="020F0502020204030204" pitchFamily="34" charset="0"/>
              </a:rPr>
              <a:t>(3)</a:t>
            </a:r>
          </a:p>
          <a:p>
            <a:pPr marL="857250" marR="0" indent="-857250" algn="just">
              <a:buAutoNum type="romanUcPeriod"/>
            </a:pPr>
            <a:r>
              <a:rPr lang="en-US" sz="3800" b="0" i="0" dirty="0">
                <a:solidFill>
                  <a:schemeClr val="tx1"/>
                </a:solidFill>
                <a:latin typeface="Arial" panose="020B0604020202020204" pitchFamily="34" charset="0"/>
                <a:ea typeface="Calibri" panose="020F0502020204030204" pitchFamily="34" charset="0"/>
              </a:rPr>
              <a:t>Believers are to mediate on the unity of God </a:t>
            </a:r>
            <a:r>
              <a:rPr lang="en-US" sz="3800" b="0" i="0" baseline="30000" dirty="0">
                <a:solidFill>
                  <a:schemeClr val="tx1"/>
                </a:solidFill>
                <a:latin typeface="Arial" panose="020B0604020202020204" pitchFamily="34" charset="0"/>
                <a:ea typeface="Calibri" panose="020F0502020204030204" pitchFamily="34" charset="0"/>
              </a:rPr>
              <a:t>(4-6)</a:t>
            </a:r>
            <a:endParaRPr lang="en-US" sz="3800" b="0" i="0" baseline="30000" dirty="0">
              <a:solidFill>
                <a:schemeClr val="tx1"/>
              </a:solidFill>
              <a:effectLst/>
              <a:latin typeface="Arial" panose="020B0604020202020204" pitchFamily="34" charset="0"/>
              <a:ea typeface="Calibri" panose="020F0502020204030204" pitchFamily="34" charset="0"/>
            </a:endParaRPr>
          </a:p>
          <a:p>
            <a:pPr marR="0" algn="just"/>
            <a:endParaRPr lang="en-US" sz="4000" b="0" i="0" dirty="0">
              <a:solidFill>
                <a:schemeClr val="tx1"/>
              </a:solidFill>
              <a:effectLst/>
              <a:latin typeface="Arial" panose="020B0604020202020204" pitchFamily="34" charset="0"/>
              <a:ea typeface="Calibri" panose="020F0502020204030204" pitchFamily="34" charset="0"/>
            </a:endParaRPr>
          </a:p>
          <a:p>
            <a:pPr marR="0" algn="just"/>
            <a:endParaRPr lang="en-US" sz="4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571B20D5-8092-A85C-9FD5-6B886AE9B29E}"/>
              </a:ext>
            </a:extLst>
          </p:cNvPr>
          <p:cNvSpPr txBox="1"/>
          <p:nvPr/>
        </p:nvSpPr>
        <p:spPr>
          <a:xfrm>
            <a:off x="1" y="85113"/>
            <a:ext cx="1219199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Walking Worthy of Your Call</a:t>
            </a:r>
          </a:p>
        </p:txBody>
      </p:sp>
      <p:sp>
        <p:nvSpPr>
          <p:cNvPr id="2" name="Text Box 3">
            <a:extLst>
              <a:ext uri="{FF2B5EF4-FFF2-40B4-BE49-F238E27FC236}">
                <a16:creationId xmlns:a16="http://schemas.microsoft.com/office/drawing/2014/main" id="{C31C42F7-6F32-EB9E-E1A9-B2A647FB9E0D}"/>
              </a:ext>
            </a:extLst>
          </p:cNvPr>
          <p:cNvSpPr txBox="1">
            <a:spLocks noChangeArrowheads="1"/>
          </p:cNvSpPr>
          <p:nvPr/>
        </p:nvSpPr>
        <p:spPr bwMode="auto">
          <a:xfrm>
            <a:off x="1120876" y="3141040"/>
            <a:ext cx="10857763"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2800" b="0" dirty="0">
                <a:solidFill>
                  <a:schemeClr val="tx1"/>
                </a:solidFill>
                <a:latin typeface="Calibri" panose="020F0502020204030204" pitchFamily="34" charset="0"/>
                <a:ea typeface="Calibri" panose="020F0502020204030204" pitchFamily="34" charset="0"/>
                <a:cs typeface="Calibri" panose="020F0502020204030204" pitchFamily="34" charset="0"/>
              </a:rPr>
              <a:t>4 There is one body and one Spirit, just as also you were called in one hope of your calling; 5 one Lord, one faith, one baptism, 6 one God and Father of all who is over all and through all and in all. </a:t>
            </a:r>
          </a:p>
        </p:txBody>
      </p:sp>
    </p:spTree>
    <p:extLst>
      <p:ext uri="{BB962C8B-B14F-4D97-AF65-F5344CB8AC3E}">
        <p14:creationId xmlns:p14="http://schemas.microsoft.com/office/powerpoint/2010/main" val="109909252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2250"/>
                                        <p:tgtEl>
                                          <p:spTgt spid="3">
                                            <p:txEl>
                                              <p:pRg st="3" end="3"/>
                                            </p:txEl>
                                          </p:spTgt>
                                        </p:tgtEl>
                                      </p:cBhvr>
                                    </p:animEffect>
                                  </p:childTnLst>
                                </p:cTn>
                              </p:par>
                            </p:childTnLst>
                          </p:cTn>
                        </p:par>
                        <p:par>
                          <p:cTn id="8" fill="hold">
                            <p:stCondLst>
                              <p:cond delay="2750"/>
                            </p:stCondLst>
                            <p:childTnLst>
                              <p:par>
                                <p:cTn id="9" presetID="10" presetClass="entr" presetSubtype="0"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E16A0E-E3B0-506F-D6D2-2BB313B6B9B6}"/>
            </a:ext>
          </a:extLst>
        </p:cNvPr>
        <p:cNvGrpSpPr/>
        <p:nvPr/>
      </p:nvGrpSpPr>
      <p:grpSpPr>
        <a:xfrm>
          <a:off x="0" y="0"/>
          <a:ext cx="0" cy="0"/>
          <a:chOff x="0" y="0"/>
          <a:chExt cx="0" cy="0"/>
        </a:xfrm>
      </p:grpSpPr>
      <p:pic>
        <p:nvPicPr>
          <p:cNvPr id="7" name="Picture 6" descr="A book with a bookmark on it&#10;&#10;Description automatically generated">
            <a:extLst>
              <a:ext uri="{FF2B5EF4-FFF2-40B4-BE49-F238E27FC236}">
                <a16:creationId xmlns:a16="http://schemas.microsoft.com/office/drawing/2014/main" id="{2E962169-7963-B5E3-419B-68F532C5496B}"/>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32A0A309-9533-1C29-A71A-ABE29CF626D1}"/>
              </a:ext>
            </a:extLst>
          </p:cNvPr>
          <p:cNvSpPr txBox="1"/>
          <p:nvPr/>
        </p:nvSpPr>
        <p:spPr>
          <a:xfrm>
            <a:off x="7452360" y="6219706"/>
            <a:ext cx="4462272" cy="369332"/>
          </a:xfrm>
          <a:prstGeom prst="rect">
            <a:avLst/>
          </a:prstGeom>
          <a:noFill/>
        </p:spPr>
        <p:txBody>
          <a:bodyPr wrap="square" rtlCol="0">
            <a:spAutoFit/>
          </a:bodyPr>
          <a:lstStyle/>
          <a:p>
            <a:pPr algn="r"/>
            <a:r>
              <a:rPr lang="en-US" dirty="0">
                <a:latin typeface="Avenir Next LT Pro Light" panose="020B0304020202020204" pitchFamily="34" charset="0"/>
              </a:rPr>
              <a:t> Sunday, December 29, 2024</a:t>
            </a:r>
          </a:p>
        </p:txBody>
      </p:sp>
      <p:sp>
        <p:nvSpPr>
          <p:cNvPr id="8" name="TextBox 7">
            <a:extLst>
              <a:ext uri="{FF2B5EF4-FFF2-40B4-BE49-F238E27FC236}">
                <a16:creationId xmlns:a16="http://schemas.microsoft.com/office/drawing/2014/main" id="{BF0B860E-0AF9-B5A3-71E6-008ECCD7ADB1}"/>
              </a:ext>
            </a:extLst>
          </p:cNvPr>
          <p:cNvSpPr txBox="1"/>
          <p:nvPr/>
        </p:nvSpPr>
        <p:spPr>
          <a:xfrm>
            <a:off x="3814916" y="3528152"/>
            <a:ext cx="4579937" cy="1200329"/>
          </a:xfrm>
          <a:prstGeom prst="rect">
            <a:avLst/>
          </a:prstGeom>
          <a:solidFill>
            <a:schemeClr val="tx1"/>
          </a:solidFill>
        </p:spPr>
        <p:txBody>
          <a:bodyPr wrap="square" rtlCol="0">
            <a:spAutoFit/>
          </a:bodyPr>
          <a:lstStyle/>
          <a:p>
            <a:pPr algn="ctr"/>
            <a:r>
              <a:rPr lang="en-US" sz="3600" dirty="0">
                <a:solidFill>
                  <a:srgbClr val="493057"/>
                </a:solidFill>
                <a:latin typeface="Arial" panose="020B0604020202020204" pitchFamily="34" charset="0"/>
                <a:cs typeface="Arial" panose="020B0604020202020204" pitchFamily="34" charset="0"/>
              </a:rPr>
              <a:t>Ephesians 4:1-12</a:t>
            </a:r>
          </a:p>
          <a:p>
            <a:pPr algn="ctr"/>
            <a:r>
              <a:rPr lang="en-US" sz="3600" dirty="0">
                <a:solidFill>
                  <a:srgbClr val="493057"/>
                </a:solidFill>
                <a:latin typeface="Arial" panose="020B0604020202020204" pitchFamily="34" charset="0"/>
                <a:cs typeface="Arial" panose="020B0604020202020204" pitchFamily="34" charset="0"/>
              </a:rPr>
              <a:t>Part 1</a:t>
            </a:r>
            <a:r>
              <a:rPr lang="en-US" sz="3600" dirty="0">
                <a:latin typeface="Arial" panose="020B0604020202020204" pitchFamily="34" charset="0"/>
                <a:cs typeface="Arial" panose="020B0604020202020204" pitchFamily="34" charset="0"/>
              </a:rPr>
              <a:t>1</a:t>
            </a:r>
          </a:p>
        </p:txBody>
      </p:sp>
    </p:spTree>
    <p:extLst>
      <p:ext uri="{BB962C8B-B14F-4D97-AF65-F5344CB8AC3E}">
        <p14:creationId xmlns:p14="http://schemas.microsoft.com/office/powerpoint/2010/main" val="2956379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81C2EA-3BC3-F52C-8274-5FDC067C6EE8}"/>
            </a:ext>
          </a:extLst>
        </p:cNvPr>
        <p:cNvGrpSpPr/>
        <p:nvPr/>
      </p:nvGrpSpPr>
      <p:grpSpPr>
        <a:xfrm>
          <a:off x="0" y="0"/>
          <a:ext cx="0" cy="0"/>
          <a:chOff x="0" y="0"/>
          <a:chExt cx="0" cy="0"/>
        </a:xfrm>
      </p:grpSpPr>
      <p:pic>
        <p:nvPicPr>
          <p:cNvPr id="7" name="Picture 6" descr="A bright light in the sky&#10;&#10;Description automatically generated">
            <a:extLst>
              <a:ext uri="{FF2B5EF4-FFF2-40B4-BE49-F238E27FC236}">
                <a16:creationId xmlns:a16="http://schemas.microsoft.com/office/drawing/2014/main" id="{0B5DA609-4145-65FF-2500-8E3A4A453E90}"/>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 Box 3">
            <a:extLst>
              <a:ext uri="{FF2B5EF4-FFF2-40B4-BE49-F238E27FC236}">
                <a16:creationId xmlns:a16="http://schemas.microsoft.com/office/drawing/2014/main" id="{9BE15261-0AB7-5003-B55D-CFA03B665F36}"/>
              </a:ext>
            </a:extLst>
          </p:cNvPr>
          <p:cNvSpPr txBox="1">
            <a:spLocks noChangeArrowheads="1"/>
          </p:cNvSpPr>
          <p:nvPr/>
        </p:nvSpPr>
        <p:spPr bwMode="auto">
          <a:xfrm>
            <a:off x="173038" y="745499"/>
            <a:ext cx="11805602"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r>
              <a:rPr lang="en-US" sz="50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 Listen to Me, O islands, And pay attention, you peoples from afar. The LORD called Me from the womb; From the body of My mother He named Me. </a:t>
            </a:r>
            <a:endParaRPr lang="en-US" sz="5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AF00E666-51E5-9393-5CEB-D609B3DDD103}"/>
              </a:ext>
            </a:extLst>
          </p:cNvPr>
          <p:cNvSpPr txBox="1"/>
          <p:nvPr/>
        </p:nvSpPr>
        <p:spPr>
          <a:xfrm>
            <a:off x="1" y="85113"/>
            <a:ext cx="1219199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Isaiah 49:1</a:t>
            </a:r>
          </a:p>
        </p:txBody>
      </p:sp>
    </p:spTree>
    <p:extLst>
      <p:ext uri="{BB962C8B-B14F-4D97-AF65-F5344CB8AC3E}">
        <p14:creationId xmlns:p14="http://schemas.microsoft.com/office/powerpoint/2010/main" val="2516568688"/>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5AAD9C-86FD-3F93-0455-AB7F16D673DB}"/>
            </a:ext>
          </a:extLst>
        </p:cNvPr>
        <p:cNvGrpSpPr/>
        <p:nvPr/>
      </p:nvGrpSpPr>
      <p:grpSpPr>
        <a:xfrm>
          <a:off x="0" y="0"/>
          <a:ext cx="0" cy="0"/>
          <a:chOff x="0" y="0"/>
          <a:chExt cx="0" cy="0"/>
        </a:xfrm>
      </p:grpSpPr>
      <p:pic>
        <p:nvPicPr>
          <p:cNvPr id="7" name="Picture 6" descr="A bright light in the sky&#10;&#10;Description automatically generated">
            <a:extLst>
              <a:ext uri="{FF2B5EF4-FFF2-40B4-BE49-F238E27FC236}">
                <a16:creationId xmlns:a16="http://schemas.microsoft.com/office/drawing/2014/main" id="{63F74328-0FFE-68B6-C28B-BA0BCAE172B7}"/>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 Box 3">
            <a:extLst>
              <a:ext uri="{FF2B5EF4-FFF2-40B4-BE49-F238E27FC236}">
                <a16:creationId xmlns:a16="http://schemas.microsoft.com/office/drawing/2014/main" id="{8CD26608-88A9-F89A-302D-EBFB8882F222}"/>
              </a:ext>
            </a:extLst>
          </p:cNvPr>
          <p:cNvSpPr txBox="1">
            <a:spLocks noChangeArrowheads="1"/>
          </p:cNvSpPr>
          <p:nvPr/>
        </p:nvSpPr>
        <p:spPr bwMode="auto">
          <a:xfrm>
            <a:off x="173038" y="745499"/>
            <a:ext cx="11805602"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r>
              <a:rPr lang="en-US" sz="50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He says, “</a:t>
            </a:r>
            <a:r>
              <a:rPr lang="en-US" sz="50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It is too small a thing</a:t>
            </a:r>
            <a:r>
              <a:rPr lang="en-US" sz="50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that You should be My Servant To raise up the tribes of Jacob and to restore the preserved ones of Israel; I will also make You a light of the nations So that My salvation may reach to the end of the earth.”</a:t>
            </a:r>
            <a:endParaRPr lang="en-US" sz="5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F1DC126B-D1DE-C767-9B6F-373EB5B176A5}"/>
              </a:ext>
            </a:extLst>
          </p:cNvPr>
          <p:cNvSpPr txBox="1"/>
          <p:nvPr/>
        </p:nvSpPr>
        <p:spPr>
          <a:xfrm>
            <a:off x="1" y="85113"/>
            <a:ext cx="1219199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Isaiah 49:6</a:t>
            </a:r>
          </a:p>
        </p:txBody>
      </p:sp>
    </p:spTree>
    <p:extLst>
      <p:ext uri="{BB962C8B-B14F-4D97-AF65-F5344CB8AC3E}">
        <p14:creationId xmlns:p14="http://schemas.microsoft.com/office/powerpoint/2010/main" val="40447289"/>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D6547E-59BC-FE31-16FE-EF1B940FDABC}"/>
            </a:ext>
          </a:extLst>
        </p:cNvPr>
        <p:cNvGrpSpPr/>
        <p:nvPr/>
      </p:nvGrpSpPr>
      <p:grpSpPr>
        <a:xfrm>
          <a:off x="0" y="0"/>
          <a:ext cx="0" cy="0"/>
          <a:chOff x="0" y="0"/>
          <a:chExt cx="0" cy="0"/>
        </a:xfrm>
      </p:grpSpPr>
      <p:pic>
        <p:nvPicPr>
          <p:cNvPr id="7" name="Picture 6" descr="A bright light in the sky&#10;&#10;Description automatically generated">
            <a:extLst>
              <a:ext uri="{FF2B5EF4-FFF2-40B4-BE49-F238E27FC236}">
                <a16:creationId xmlns:a16="http://schemas.microsoft.com/office/drawing/2014/main" id="{49DA1F6B-9B4C-27BA-D09A-B8AD11E3CAC9}"/>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 Box 3">
            <a:extLst>
              <a:ext uri="{FF2B5EF4-FFF2-40B4-BE49-F238E27FC236}">
                <a16:creationId xmlns:a16="http://schemas.microsoft.com/office/drawing/2014/main" id="{D7756277-B405-3993-BA76-3650A1647AB6}"/>
              </a:ext>
            </a:extLst>
          </p:cNvPr>
          <p:cNvSpPr txBox="1">
            <a:spLocks noChangeArrowheads="1"/>
          </p:cNvSpPr>
          <p:nvPr/>
        </p:nvSpPr>
        <p:spPr bwMode="auto">
          <a:xfrm>
            <a:off x="173038" y="745499"/>
            <a:ext cx="11805602"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r>
              <a:rPr lang="en-US" sz="48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29 "Now Lord, You are releasing Your bond-servant to depart in peace, According to Your word; 30 For my eyes have seen Your salvation, 31 Which You have prepared in the presence of all peoples, 32 A LIGHT OF REVELATION TO THE GENTILES, And the glory of Your people Israel." </a:t>
            </a:r>
            <a:endParaRPr lang="en-US" sz="4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D7F8EF46-A189-E5D4-7AA9-61E2D0C9B0D9}"/>
              </a:ext>
            </a:extLst>
          </p:cNvPr>
          <p:cNvSpPr txBox="1"/>
          <p:nvPr/>
        </p:nvSpPr>
        <p:spPr>
          <a:xfrm>
            <a:off x="1" y="85113"/>
            <a:ext cx="1219199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Luke 2:29-31</a:t>
            </a:r>
          </a:p>
        </p:txBody>
      </p:sp>
    </p:spTree>
    <p:extLst>
      <p:ext uri="{BB962C8B-B14F-4D97-AF65-F5344CB8AC3E}">
        <p14:creationId xmlns:p14="http://schemas.microsoft.com/office/powerpoint/2010/main" val="3387526053"/>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2B72BC-EA55-84A7-B040-138CE11E6330}"/>
            </a:ext>
          </a:extLst>
        </p:cNvPr>
        <p:cNvGrpSpPr/>
        <p:nvPr/>
      </p:nvGrpSpPr>
      <p:grpSpPr>
        <a:xfrm>
          <a:off x="0" y="0"/>
          <a:ext cx="0" cy="0"/>
          <a:chOff x="0" y="0"/>
          <a:chExt cx="0" cy="0"/>
        </a:xfrm>
      </p:grpSpPr>
      <p:pic>
        <p:nvPicPr>
          <p:cNvPr id="7" name="Picture 6" descr="A bright light in the sky&#10;&#10;Description automatically generated">
            <a:extLst>
              <a:ext uri="{FF2B5EF4-FFF2-40B4-BE49-F238E27FC236}">
                <a16:creationId xmlns:a16="http://schemas.microsoft.com/office/drawing/2014/main" id="{C62BF999-3427-0A9C-0501-0A148B28FC26}"/>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 Box 3">
            <a:extLst>
              <a:ext uri="{FF2B5EF4-FFF2-40B4-BE49-F238E27FC236}">
                <a16:creationId xmlns:a16="http://schemas.microsoft.com/office/drawing/2014/main" id="{EDE9CE6E-CEE4-E1E6-F02B-A862E3140333}"/>
              </a:ext>
            </a:extLst>
          </p:cNvPr>
          <p:cNvSpPr txBox="1">
            <a:spLocks noChangeArrowheads="1"/>
          </p:cNvSpPr>
          <p:nvPr/>
        </p:nvSpPr>
        <p:spPr bwMode="auto">
          <a:xfrm>
            <a:off x="173038" y="745499"/>
            <a:ext cx="11805602"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r>
              <a:rPr lang="en-US" sz="48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For so the Lord has commanded us, 'I HAVE PLACED </a:t>
            </a:r>
            <a:r>
              <a:rPr lang="en-US" sz="4800" i="1"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YOU</a:t>
            </a:r>
            <a:r>
              <a:rPr lang="en-US" sz="48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AS A LIGHT FOR THE GENTILES, THAT </a:t>
            </a:r>
            <a:r>
              <a:rPr lang="en-US" sz="4800" i="1"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YOU</a:t>
            </a:r>
            <a:r>
              <a:rPr lang="en-US" sz="48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MAY BRING SALVATION TO THE END OF THE EARTH.'</a:t>
            </a:r>
            <a:endParaRPr lang="en-US" sz="4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7B95215B-CBC8-8229-7435-D14F7022A7ED}"/>
              </a:ext>
            </a:extLst>
          </p:cNvPr>
          <p:cNvSpPr txBox="1"/>
          <p:nvPr/>
        </p:nvSpPr>
        <p:spPr>
          <a:xfrm>
            <a:off x="1" y="85113"/>
            <a:ext cx="1219199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Acts 13:47</a:t>
            </a:r>
          </a:p>
        </p:txBody>
      </p:sp>
    </p:spTree>
    <p:extLst>
      <p:ext uri="{BB962C8B-B14F-4D97-AF65-F5344CB8AC3E}">
        <p14:creationId xmlns:p14="http://schemas.microsoft.com/office/powerpoint/2010/main" val="1094156364"/>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38CF4C-CB3B-7D25-5DFA-11653A56E980}"/>
            </a:ext>
          </a:extLst>
        </p:cNvPr>
        <p:cNvGrpSpPr/>
        <p:nvPr/>
      </p:nvGrpSpPr>
      <p:grpSpPr>
        <a:xfrm>
          <a:off x="0" y="0"/>
          <a:ext cx="0" cy="0"/>
          <a:chOff x="0" y="0"/>
          <a:chExt cx="0" cy="0"/>
        </a:xfrm>
      </p:grpSpPr>
      <p:pic>
        <p:nvPicPr>
          <p:cNvPr id="7" name="Picture 6" descr="A bright light in the sky&#10;&#10;Description automatically generated">
            <a:extLst>
              <a:ext uri="{FF2B5EF4-FFF2-40B4-BE49-F238E27FC236}">
                <a16:creationId xmlns:a16="http://schemas.microsoft.com/office/drawing/2014/main" id="{07604513-CE44-1F93-BC3A-870BA4CF7B2F}"/>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 Box 3">
            <a:extLst>
              <a:ext uri="{FF2B5EF4-FFF2-40B4-BE49-F238E27FC236}">
                <a16:creationId xmlns:a16="http://schemas.microsoft.com/office/drawing/2014/main" id="{546BE704-9D6F-D57D-F430-AD0F61DE5E78}"/>
              </a:ext>
            </a:extLst>
          </p:cNvPr>
          <p:cNvSpPr txBox="1">
            <a:spLocks noChangeArrowheads="1"/>
          </p:cNvSpPr>
          <p:nvPr/>
        </p:nvSpPr>
        <p:spPr bwMode="auto">
          <a:xfrm>
            <a:off x="173038" y="745499"/>
            <a:ext cx="11805602"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r>
              <a:rPr lang="en-US" sz="48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18 THE SPIRIT OF THE LORD IS UPON ME, BECAUSE HE ANOINTED ME TO PREACH THE GOSPEL TO THE POOR. HE HAS SENT ME TO PROCLAIM RELEASE TO THE CAPTIVES, AND RECOVERY OF SIGHT TO THE BLIND, TO SET FREE THOSE WHO ARE OPPRESSED, 19 TO PROCLAIM THE FAVORABLE YEAR OF THE LORD." </a:t>
            </a:r>
            <a:endParaRPr lang="en-US" sz="4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55E2460A-BF92-4E42-B47B-43281DEEBC10}"/>
              </a:ext>
            </a:extLst>
          </p:cNvPr>
          <p:cNvSpPr txBox="1"/>
          <p:nvPr/>
        </p:nvSpPr>
        <p:spPr>
          <a:xfrm>
            <a:off x="1" y="85113"/>
            <a:ext cx="1219199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Luke 4:18-19</a:t>
            </a:r>
          </a:p>
        </p:txBody>
      </p:sp>
    </p:spTree>
    <p:extLst>
      <p:ext uri="{BB962C8B-B14F-4D97-AF65-F5344CB8AC3E}">
        <p14:creationId xmlns:p14="http://schemas.microsoft.com/office/powerpoint/2010/main" val="978418641"/>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D93D8F-9BD8-4459-CB15-27D172BD8C1C}"/>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F466532D-59EE-98F0-F35B-7B89D64B283E}"/>
              </a:ext>
            </a:extLst>
          </p:cNvPr>
          <p:cNvSpPr txBox="1">
            <a:spLocks noChangeArrowheads="1"/>
          </p:cNvSpPr>
          <p:nvPr/>
        </p:nvSpPr>
        <p:spPr bwMode="auto">
          <a:xfrm>
            <a:off x="173038" y="745499"/>
            <a:ext cx="11805602"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r>
              <a:rPr lang="en-US" sz="44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18 may be able to comprehend with all the saints what is the breadth and length and height and depth, 19 and to know the love of Christ which surpasses knowledge, that you may be filled up to all the fullness of God. </a:t>
            </a:r>
            <a:endParaRPr lang="en-US" sz="4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80980A10-799B-AF43-E728-83614967331B}"/>
              </a:ext>
            </a:extLst>
          </p:cNvPr>
          <p:cNvSpPr txBox="1"/>
          <p:nvPr/>
        </p:nvSpPr>
        <p:spPr>
          <a:xfrm>
            <a:off x="1" y="85113"/>
            <a:ext cx="1219199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Ephesians 3:18-19</a:t>
            </a:r>
          </a:p>
        </p:txBody>
      </p:sp>
    </p:spTree>
    <p:extLst>
      <p:ext uri="{BB962C8B-B14F-4D97-AF65-F5344CB8AC3E}">
        <p14:creationId xmlns:p14="http://schemas.microsoft.com/office/powerpoint/2010/main" val="4120504775"/>
      </p:ext>
    </p:ext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C9BD86-200D-EDEB-4F6A-4DBC5A09CD14}"/>
            </a:ext>
          </a:extLst>
        </p:cNvPr>
        <p:cNvGrpSpPr/>
        <p:nvPr/>
      </p:nvGrpSpPr>
      <p:grpSpPr>
        <a:xfrm>
          <a:off x="0" y="0"/>
          <a:ext cx="0" cy="0"/>
          <a:chOff x="0" y="0"/>
          <a:chExt cx="0" cy="0"/>
        </a:xfrm>
      </p:grpSpPr>
      <p:pic>
        <p:nvPicPr>
          <p:cNvPr id="7" name="Picture 6" descr="A bright light in the sky&#10;&#10;Description automatically generated">
            <a:extLst>
              <a:ext uri="{FF2B5EF4-FFF2-40B4-BE49-F238E27FC236}">
                <a16:creationId xmlns:a16="http://schemas.microsoft.com/office/drawing/2014/main" id="{E95E616D-58B2-9ECB-CFFA-5FA0487A417F}"/>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 Box 3">
            <a:extLst>
              <a:ext uri="{FF2B5EF4-FFF2-40B4-BE49-F238E27FC236}">
                <a16:creationId xmlns:a16="http://schemas.microsoft.com/office/drawing/2014/main" id="{D9FFCD96-BDED-576E-265C-9E197645CAC6}"/>
              </a:ext>
            </a:extLst>
          </p:cNvPr>
          <p:cNvSpPr txBox="1">
            <a:spLocks noChangeArrowheads="1"/>
          </p:cNvSpPr>
          <p:nvPr/>
        </p:nvSpPr>
        <p:spPr bwMode="auto">
          <a:xfrm>
            <a:off x="173038" y="745499"/>
            <a:ext cx="11805602"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r>
              <a:rPr lang="en-US" sz="48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20 And He closed the book, gave it back to the attendant and sat down; and the eyes of all in the synagogue were fixed on Him. 21 And He began to say to them, "Today this Scripture has been fulfilled in your hearing." </a:t>
            </a:r>
            <a:endParaRPr lang="en-US" sz="4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3CB25671-526C-0B4B-2953-1318C55410A8}"/>
              </a:ext>
            </a:extLst>
          </p:cNvPr>
          <p:cNvSpPr txBox="1"/>
          <p:nvPr/>
        </p:nvSpPr>
        <p:spPr>
          <a:xfrm>
            <a:off x="1" y="85113"/>
            <a:ext cx="1219199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Luke 4:20-21</a:t>
            </a:r>
          </a:p>
        </p:txBody>
      </p:sp>
    </p:spTree>
    <p:extLst>
      <p:ext uri="{BB962C8B-B14F-4D97-AF65-F5344CB8AC3E}">
        <p14:creationId xmlns:p14="http://schemas.microsoft.com/office/powerpoint/2010/main" val="1361851468"/>
      </p:ext>
    </p:extLst>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D21A5F-726C-315A-90FF-DE26126C8E68}"/>
            </a:ext>
          </a:extLst>
        </p:cNvPr>
        <p:cNvGrpSpPr/>
        <p:nvPr/>
      </p:nvGrpSpPr>
      <p:grpSpPr>
        <a:xfrm>
          <a:off x="0" y="0"/>
          <a:ext cx="0" cy="0"/>
          <a:chOff x="0" y="0"/>
          <a:chExt cx="0" cy="0"/>
        </a:xfrm>
      </p:grpSpPr>
      <p:pic>
        <p:nvPicPr>
          <p:cNvPr id="7" name="Picture 6" descr="A bright light in the sky&#10;&#10;Description automatically generated">
            <a:extLst>
              <a:ext uri="{FF2B5EF4-FFF2-40B4-BE49-F238E27FC236}">
                <a16:creationId xmlns:a16="http://schemas.microsoft.com/office/drawing/2014/main" id="{F282D698-F4A9-0628-A87A-F8766C087600}"/>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 Box 3">
            <a:extLst>
              <a:ext uri="{FF2B5EF4-FFF2-40B4-BE49-F238E27FC236}">
                <a16:creationId xmlns:a16="http://schemas.microsoft.com/office/drawing/2014/main" id="{FC5202B5-E72A-24FD-8B62-6CB8EDEDA53F}"/>
              </a:ext>
            </a:extLst>
          </p:cNvPr>
          <p:cNvSpPr txBox="1">
            <a:spLocks noChangeArrowheads="1"/>
          </p:cNvSpPr>
          <p:nvPr/>
        </p:nvSpPr>
        <p:spPr bwMode="auto">
          <a:xfrm>
            <a:off x="173038" y="745499"/>
            <a:ext cx="11805602"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742950" marR="0" lvl="0" indent="-742950" algn="just">
              <a:buAutoNum type="arabicPeriod"/>
            </a:pPr>
            <a:r>
              <a:rPr lang="en-US" sz="3600" i="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Isaiah 42:1-9 </a:t>
            </a:r>
            <a:r>
              <a:rPr lang="en-US" sz="3600" b="0" i="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Messiah is revealed to be the gentle Savior.</a:t>
            </a:r>
          </a:p>
          <a:p>
            <a:pPr marL="742950" marR="0" lvl="0" indent="-742950" algn="just">
              <a:buAutoNum type="arabicPeriod"/>
            </a:pPr>
            <a:r>
              <a:rPr lang="en-US" sz="3600" i="0" dirty="0">
                <a:solidFill>
                  <a:schemeClr val="tx1"/>
                </a:solidFill>
                <a:latin typeface="Arial" panose="020B0604020202020204" pitchFamily="34" charset="0"/>
                <a:ea typeface="Calibri" panose="020F0502020204030204" pitchFamily="34" charset="0"/>
                <a:cs typeface="Times New Roman" panose="02020603050405020304" pitchFamily="18" charset="0"/>
              </a:rPr>
              <a:t>I</a:t>
            </a:r>
            <a:r>
              <a:rPr lang="en-US" sz="3600" i="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saiah 49:1-13 </a:t>
            </a:r>
            <a:r>
              <a:rPr lang="en-US" sz="3600" b="0" i="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Messiah as the Restorer/Redeemer of Israel and the nations.</a:t>
            </a:r>
          </a:p>
          <a:p>
            <a:pPr marL="742950" marR="0" lvl="0" indent="-742950" algn="just">
              <a:buAutoNum type="arabicPeriod"/>
            </a:pPr>
            <a:r>
              <a:rPr lang="en-US" sz="3600" i="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Isaiah 50:4-11 </a:t>
            </a:r>
            <a:r>
              <a:rPr lang="en-US" sz="3600" b="0" i="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Messiah speaks of Himself in the first person concerning His suffering</a:t>
            </a:r>
          </a:p>
          <a:p>
            <a:pPr marL="742950" marR="0" lvl="0" indent="-742950" algn="just">
              <a:buAutoNum type="arabicPeriod"/>
            </a:pPr>
            <a:r>
              <a:rPr lang="en-US" sz="3600" i="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Isaiah 52:13-53:12 </a:t>
            </a:r>
            <a:r>
              <a:rPr lang="en-US" sz="3600" b="0" i="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Messiah is presented as the suffering Servant culminating in His substitutionary, atoning death.</a:t>
            </a:r>
            <a:endParaRPr lang="en-US" sz="36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7F2DE17B-9DF4-094B-7401-69E6D0352D98}"/>
              </a:ext>
            </a:extLst>
          </p:cNvPr>
          <p:cNvSpPr txBox="1"/>
          <p:nvPr/>
        </p:nvSpPr>
        <p:spPr>
          <a:xfrm>
            <a:off x="1" y="85113"/>
            <a:ext cx="1219199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The Four Servant Songs in Isaiah</a:t>
            </a:r>
          </a:p>
        </p:txBody>
      </p:sp>
    </p:spTree>
    <p:extLst>
      <p:ext uri="{BB962C8B-B14F-4D97-AF65-F5344CB8AC3E}">
        <p14:creationId xmlns:p14="http://schemas.microsoft.com/office/powerpoint/2010/main" val="527827293"/>
      </p:ext>
    </p:extLst>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5A95AA-0CA1-C20A-525E-C5A9AE2E187C}"/>
            </a:ext>
          </a:extLst>
        </p:cNvPr>
        <p:cNvGrpSpPr/>
        <p:nvPr/>
      </p:nvGrpSpPr>
      <p:grpSpPr>
        <a:xfrm>
          <a:off x="0" y="0"/>
          <a:ext cx="0" cy="0"/>
          <a:chOff x="0" y="0"/>
          <a:chExt cx="0" cy="0"/>
        </a:xfrm>
      </p:grpSpPr>
      <p:pic>
        <p:nvPicPr>
          <p:cNvPr id="7" name="Picture 6" descr="A bright light in the sky&#10;&#10;Description automatically generated">
            <a:extLst>
              <a:ext uri="{FF2B5EF4-FFF2-40B4-BE49-F238E27FC236}">
                <a16:creationId xmlns:a16="http://schemas.microsoft.com/office/drawing/2014/main" id="{7F376D1F-556F-CAFF-4084-95DBE2353BCC}"/>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 Box 3">
            <a:extLst>
              <a:ext uri="{FF2B5EF4-FFF2-40B4-BE49-F238E27FC236}">
                <a16:creationId xmlns:a16="http://schemas.microsoft.com/office/drawing/2014/main" id="{B467613D-0FDB-ABB5-0861-A3DEF369F261}"/>
              </a:ext>
            </a:extLst>
          </p:cNvPr>
          <p:cNvSpPr txBox="1">
            <a:spLocks noChangeArrowheads="1"/>
          </p:cNvSpPr>
          <p:nvPr/>
        </p:nvSpPr>
        <p:spPr bwMode="auto">
          <a:xfrm>
            <a:off x="173038" y="745499"/>
            <a:ext cx="1180560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857250" marR="0" lvl="0" indent="-857250" algn="just">
              <a:buAutoNum type="romanUcPeriod"/>
            </a:pPr>
            <a:r>
              <a:rPr lang="en-US" sz="40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Servant’s Summons to all the Nations (49:1a)</a:t>
            </a:r>
          </a:p>
        </p:txBody>
      </p:sp>
      <p:sp>
        <p:nvSpPr>
          <p:cNvPr id="6" name="TextBox 5">
            <a:extLst>
              <a:ext uri="{FF2B5EF4-FFF2-40B4-BE49-F238E27FC236}">
                <a16:creationId xmlns:a16="http://schemas.microsoft.com/office/drawing/2014/main" id="{FBC10A11-007B-81C5-922B-64D9DF2D2D66}"/>
              </a:ext>
            </a:extLst>
          </p:cNvPr>
          <p:cNvSpPr txBox="1"/>
          <p:nvPr/>
        </p:nvSpPr>
        <p:spPr>
          <a:xfrm>
            <a:off x="1" y="85113"/>
            <a:ext cx="1219199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It Is Too Small a Thing</a:t>
            </a:r>
          </a:p>
        </p:txBody>
      </p:sp>
      <p:sp>
        <p:nvSpPr>
          <p:cNvPr id="2" name="Text Box 3">
            <a:extLst>
              <a:ext uri="{FF2B5EF4-FFF2-40B4-BE49-F238E27FC236}">
                <a16:creationId xmlns:a16="http://schemas.microsoft.com/office/drawing/2014/main" id="{CCD32120-DC11-B1B4-8EA5-1716ECB1F140}"/>
              </a:ext>
            </a:extLst>
          </p:cNvPr>
          <p:cNvSpPr txBox="1">
            <a:spLocks noChangeArrowheads="1"/>
          </p:cNvSpPr>
          <p:nvPr/>
        </p:nvSpPr>
        <p:spPr bwMode="auto">
          <a:xfrm>
            <a:off x="1150373" y="1369849"/>
            <a:ext cx="1082334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r>
              <a:rPr lang="en-US" sz="28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Listen to Me, O islands, And pay attention, you peoples from afar. </a:t>
            </a:r>
            <a:endParaRPr lang="en-US"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607990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6B1630-BF65-E52E-DB2A-CFECF30171E0}"/>
            </a:ext>
          </a:extLst>
        </p:cNvPr>
        <p:cNvGrpSpPr/>
        <p:nvPr/>
      </p:nvGrpSpPr>
      <p:grpSpPr>
        <a:xfrm>
          <a:off x="0" y="0"/>
          <a:ext cx="0" cy="0"/>
          <a:chOff x="0" y="0"/>
          <a:chExt cx="0" cy="0"/>
        </a:xfrm>
      </p:grpSpPr>
      <p:pic>
        <p:nvPicPr>
          <p:cNvPr id="7" name="Picture 6" descr="A bright light in the sky&#10;&#10;Description automatically generated">
            <a:extLst>
              <a:ext uri="{FF2B5EF4-FFF2-40B4-BE49-F238E27FC236}">
                <a16:creationId xmlns:a16="http://schemas.microsoft.com/office/drawing/2014/main" id="{631B28FE-E941-C8D7-DEF5-A02F872B6346}"/>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 Box 3">
            <a:extLst>
              <a:ext uri="{FF2B5EF4-FFF2-40B4-BE49-F238E27FC236}">
                <a16:creationId xmlns:a16="http://schemas.microsoft.com/office/drawing/2014/main" id="{CA27033B-B0F9-55BF-6C07-040A07D24465}"/>
              </a:ext>
            </a:extLst>
          </p:cNvPr>
          <p:cNvSpPr txBox="1">
            <a:spLocks noChangeArrowheads="1"/>
          </p:cNvSpPr>
          <p:nvPr/>
        </p:nvSpPr>
        <p:spPr bwMode="auto">
          <a:xfrm>
            <a:off x="173038" y="745499"/>
            <a:ext cx="11805602"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857250" marR="0" lvl="0" indent="-857250" algn="just">
              <a:buAutoNum type="romanUcPeriod"/>
            </a:pPr>
            <a:r>
              <a:rPr lang="en-US" sz="40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Servant’s Summons to all the Nations (49:1a)</a:t>
            </a:r>
          </a:p>
          <a:p>
            <a:pPr marL="857250" marR="0" lvl="0" indent="-857250" algn="just">
              <a:buAutoNum type="romanUcPeriod"/>
            </a:pPr>
            <a:r>
              <a:rPr lang="en-US" sz="4000" b="0" i="0" dirty="0">
                <a:solidFill>
                  <a:schemeClr val="tx1"/>
                </a:solidFill>
                <a:latin typeface="Calibri" panose="020F0502020204030204" pitchFamily="34" charset="0"/>
                <a:ea typeface="Calibri" panose="020F0502020204030204" pitchFamily="34" charset="0"/>
                <a:cs typeface="Times New Roman" panose="02020603050405020304" pitchFamily="18" charset="0"/>
              </a:rPr>
              <a:t>God’s Summons to the Servant (49:1b)</a:t>
            </a:r>
            <a:endParaRPr lang="en-US" sz="40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02F6C6AF-7ED5-7455-0FC1-6356ADB6CF85}"/>
              </a:ext>
            </a:extLst>
          </p:cNvPr>
          <p:cNvSpPr txBox="1"/>
          <p:nvPr/>
        </p:nvSpPr>
        <p:spPr>
          <a:xfrm>
            <a:off x="1" y="85113"/>
            <a:ext cx="1219199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It Is Too Small a Thing</a:t>
            </a:r>
          </a:p>
        </p:txBody>
      </p:sp>
      <p:sp>
        <p:nvSpPr>
          <p:cNvPr id="2" name="Text Box 3">
            <a:extLst>
              <a:ext uri="{FF2B5EF4-FFF2-40B4-BE49-F238E27FC236}">
                <a16:creationId xmlns:a16="http://schemas.microsoft.com/office/drawing/2014/main" id="{8493F5C7-0EF5-9DF7-BF42-491722C7C8F9}"/>
              </a:ext>
            </a:extLst>
          </p:cNvPr>
          <p:cNvSpPr txBox="1">
            <a:spLocks noChangeArrowheads="1"/>
          </p:cNvSpPr>
          <p:nvPr/>
        </p:nvSpPr>
        <p:spPr bwMode="auto">
          <a:xfrm>
            <a:off x="1150373" y="2109588"/>
            <a:ext cx="1082334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2800" b="0" dirty="0">
                <a:solidFill>
                  <a:schemeClr val="tx1"/>
                </a:solidFill>
                <a:latin typeface="Calibri" panose="020F0502020204030204" pitchFamily="34" charset="0"/>
                <a:ea typeface="Calibri" panose="020F0502020204030204" pitchFamily="34" charset="0"/>
                <a:cs typeface="Calibri" panose="020F0502020204030204" pitchFamily="34" charset="0"/>
              </a:rPr>
              <a:t>The LORD called Me from the womb; From the body of My mother He named Me.</a:t>
            </a:r>
          </a:p>
        </p:txBody>
      </p:sp>
    </p:spTree>
    <p:extLst>
      <p:ext uri="{BB962C8B-B14F-4D97-AF65-F5344CB8AC3E}">
        <p14:creationId xmlns:p14="http://schemas.microsoft.com/office/powerpoint/2010/main" val="366294711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250"/>
                                        <p:tgtEl>
                                          <p:spTgt spid="3">
                                            <p:txEl>
                                              <p:pRg st="1" end="1"/>
                                            </p:txEl>
                                          </p:spTgt>
                                        </p:tgtEl>
                                      </p:cBhvr>
                                    </p:animEffect>
                                  </p:childTnLst>
                                </p:cTn>
                              </p:par>
                            </p:childTnLst>
                          </p:cTn>
                        </p:par>
                        <p:par>
                          <p:cTn id="8" fill="hold">
                            <p:stCondLst>
                              <p:cond delay="2500"/>
                            </p:stCondLst>
                            <p:childTnLst>
                              <p:par>
                                <p:cTn id="9" presetID="10" presetClass="entr" presetSubtype="0" fill="hold" grpId="0" nodeType="afterEffect">
                                  <p:stCondLst>
                                    <p:cond delay="75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225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FAF921-89EC-66EA-5479-1059041CDA9C}"/>
            </a:ext>
          </a:extLst>
        </p:cNvPr>
        <p:cNvGrpSpPr/>
        <p:nvPr/>
      </p:nvGrpSpPr>
      <p:grpSpPr>
        <a:xfrm>
          <a:off x="0" y="0"/>
          <a:ext cx="0" cy="0"/>
          <a:chOff x="0" y="0"/>
          <a:chExt cx="0" cy="0"/>
        </a:xfrm>
      </p:grpSpPr>
      <p:pic>
        <p:nvPicPr>
          <p:cNvPr id="7" name="Picture 6" descr="A bright light in the sky&#10;&#10;Description automatically generated">
            <a:extLst>
              <a:ext uri="{FF2B5EF4-FFF2-40B4-BE49-F238E27FC236}">
                <a16:creationId xmlns:a16="http://schemas.microsoft.com/office/drawing/2014/main" id="{0DF09A08-4871-DD10-E946-220E54C06AF8}"/>
              </a:ext>
            </a:extLst>
          </p:cNvPr>
          <p:cNvPicPr>
            <a:picLocks noChangeAspect="1"/>
          </p:cNvPicPr>
          <p:nvPr/>
        </p:nvPicPr>
        <p:blipFill>
          <a:blip r:embed="rId2"/>
          <a:stretch>
            <a:fillRect/>
          </a:stretch>
        </p:blipFill>
        <p:spPr>
          <a:xfrm>
            <a:off x="0" y="0"/>
            <a:ext cx="12191999" cy="6858000"/>
          </a:xfrm>
          <a:prstGeom prst="rect">
            <a:avLst/>
          </a:prstGeom>
        </p:spPr>
      </p:pic>
      <p:sp>
        <p:nvSpPr>
          <p:cNvPr id="3" name="Text Box 3">
            <a:extLst>
              <a:ext uri="{FF2B5EF4-FFF2-40B4-BE49-F238E27FC236}">
                <a16:creationId xmlns:a16="http://schemas.microsoft.com/office/drawing/2014/main" id="{EA38E040-957D-5248-3FC6-2649286D36AD}"/>
              </a:ext>
            </a:extLst>
          </p:cNvPr>
          <p:cNvSpPr txBox="1">
            <a:spLocks noChangeArrowheads="1"/>
          </p:cNvSpPr>
          <p:nvPr/>
        </p:nvSpPr>
        <p:spPr bwMode="auto">
          <a:xfrm>
            <a:off x="173038" y="745499"/>
            <a:ext cx="11805602"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r>
              <a:rPr lang="en-US" sz="48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19 but with precious blood, as of a lamb unblemished and spotless, the blood of Christ. 20 For He was foreknown before the foundation of the world, but has appeared in these last times for the sake of you </a:t>
            </a:r>
            <a:endParaRPr lang="en-US" sz="4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4EE9950F-31BE-5863-77F0-2CAC8111A6B2}"/>
              </a:ext>
            </a:extLst>
          </p:cNvPr>
          <p:cNvSpPr txBox="1"/>
          <p:nvPr/>
        </p:nvSpPr>
        <p:spPr>
          <a:xfrm>
            <a:off x="1" y="85113"/>
            <a:ext cx="1219199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1 Peter 1:19-20</a:t>
            </a:r>
          </a:p>
        </p:txBody>
      </p:sp>
    </p:spTree>
    <p:extLst>
      <p:ext uri="{BB962C8B-B14F-4D97-AF65-F5344CB8AC3E}">
        <p14:creationId xmlns:p14="http://schemas.microsoft.com/office/powerpoint/2010/main" val="3376075920"/>
      </p:ext>
    </p:extLst>
  </p:cSld>
  <p:clrMapOvr>
    <a:masterClrMapping/>
  </p:clrMapOvr>
  <p:transition spd="slow">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717A69-210A-7ED2-9911-570A98D8624A}"/>
            </a:ext>
          </a:extLst>
        </p:cNvPr>
        <p:cNvGrpSpPr/>
        <p:nvPr/>
      </p:nvGrpSpPr>
      <p:grpSpPr>
        <a:xfrm>
          <a:off x="0" y="0"/>
          <a:ext cx="0" cy="0"/>
          <a:chOff x="0" y="0"/>
          <a:chExt cx="0" cy="0"/>
        </a:xfrm>
      </p:grpSpPr>
      <p:pic>
        <p:nvPicPr>
          <p:cNvPr id="7" name="Picture 6" descr="A bright light in the sky&#10;&#10;Description automatically generated">
            <a:extLst>
              <a:ext uri="{FF2B5EF4-FFF2-40B4-BE49-F238E27FC236}">
                <a16:creationId xmlns:a16="http://schemas.microsoft.com/office/drawing/2014/main" id="{071A0FC2-29BF-4612-F498-77988B09E566}"/>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 Box 3">
            <a:extLst>
              <a:ext uri="{FF2B5EF4-FFF2-40B4-BE49-F238E27FC236}">
                <a16:creationId xmlns:a16="http://schemas.microsoft.com/office/drawing/2014/main" id="{A3EEDEDF-DCD7-6F30-E148-4ECE423E44D4}"/>
              </a:ext>
            </a:extLst>
          </p:cNvPr>
          <p:cNvSpPr txBox="1">
            <a:spLocks noChangeArrowheads="1"/>
          </p:cNvSpPr>
          <p:nvPr/>
        </p:nvSpPr>
        <p:spPr bwMode="auto">
          <a:xfrm>
            <a:off x="173038" y="745499"/>
            <a:ext cx="11805602"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857250" marR="0" lvl="0" indent="-857250" algn="just">
              <a:buAutoNum type="romanUcPeriod"/>
            </a:pPr>
            <a:r>
              <a:rPr lang="en-US" sz="40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Servant’s Summons to all the Nations (49:1a)</a:t>
            </a:r>
          </a:p>
          <a:p>
            <a:pPr marL="857250" marR="0" lvl="0" indent="-857250" algn="just">
              <a:buAutoNum type="romanUcPeriod"/>
            </a:pPr>
            <a:r>
              <a:rPr lang="en-US" sz="4000" b="0" i="0" dirty="0">
                <a:solidFill>
                  <a:schemeClr val="tx1"/>
                </a:solidFill>
                <a:latin typeface="Calibri" panose="020F0502020204030204" pitchFamily="34" charset="0"/>
                <a:ea typeface="Calibri" panose="020F0502020204030204" pitchFamily="34" charset="0"/>
                <a:cs typeface="Times New Roman" panose="02020603050405020304" pitchFamily="18" charset="0"/>
              </a:rPr>
              <a:t>God’s Summons to the Servant (49:1b)</a:t>
            </a:r>
          </a:p>
          <a:p>
            <a:pPr marL="857250" marR="0" lvl="0" indent="-857250" algn="just">
              <a:buAutoNum type="romanUcPeriod"/>
            </a:pPr>
            <a:r>
              <a:rPr lang="en-US" sz="40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God’s Shaping the Servant (49:2-3)</a:t>
            </a:r>
          </a:p>
        </p:txBody>
      </p:sp>
      <p:sp>
        <p:nvSpPr>
          <p:cNvPr id="6" name="TextBox 5">
            <a:extLst>
              <a:ext uri="{FF2B5EF4-FFF2-40B4-BE49-F238E27FC236}">
                <a16:creationId xmlns:a16="http://schemas.microsoft.com/office/drawing/2014/main" id="{25907B42-45E8-DF74-FAD8-E40B8799756D}"/>
              </a:ext>
            </a:extLst>
          </p:cNvPr>
          <p:cNvSpPr txBox="1"/>
          <p:nvPr/>
        </p:nvSpPr>
        <p:spPr>
          <a:xfrm>
            <a:off x="1" y="85113"/>
            <a:ext cx="1219199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It Is Too Small a Thing</a:t>
            </a:r>
          </a:p>
        </p:txBody>
      </p:sp>
      <p:sp>
        <p:nvSpPr>
          <p:cNvPr id="2" name="Text Box 3">
            <a:extLst>
              <a:ext uri="{FF2B5EF4-FFF2-40B4-BE49-F238E27FC236}">
                <a16:creationId xmlns:a16="http://schemas.microsoft.com/office/drawing/2014/main" id="{1389C885-688B-23EB-69FA-4EA75AFEDEC1}"/>
              </a:ext>
            </a:extLst>
          </p:cNvPr>
          <p:cNvSpPr txBox="1">
            <a:spLocks noChangeArrowheads="1"/>
          </p:cNvSpPr>
          <p:nvPr/>
        </p:nvSpPr>
        <p:spPr bwMode="auto">
          <a:xfrm>
            <a:off x="1150373" y="2654118"/>
            <a:ext cx="10823347"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2800" b="0" dirty="0">
                <a:solidFill>
                  <a:schemeClr val="tx1"/>
                </a:solidFill>
                <a:latin typeface="Calibri" panose="020F0502020204030204" pitchFamily="34" charset="0"/>
                <a:ea typeface="Calibri" panose="020F0502020204030204" pitchFamily="34" charset="0"/>
                <a:cs typeface="Calibri" panose="020F0502020204030204" pitchFamily="34" charset="0"/>
              </a:rPr>
              <a:t>2 He has made My mouth like a sharp sword, In the shadow of His hand He has concealed Me; And He has also made Me a select arrow, He has hidden Me in His quiver. 3 He said to Me, "You are My Servant, Israel, In Whom I will show My glory."</a:t>
            </a:r>
          </a:p>
        </p:txBody>
      </p:sp>
    </p:spTree>
    <p:extLst>
      <p:ext uri="{BB962C8B-B14F-4D97-AF65-F5344CB8AC3E}">
        <p14:creationId xmlns:p14="http://schemas.microsoft.com/office/powerpoint/2010/main" val="209046864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250"/>
                                        <p:tgtEl>
                                          <p:spTgt spid="3">
                                            <p:txEl>
                                              <p:pRg st="2" end="2"/>
                                            </p:txEl>
                                          </p:spTgt>
                                        </p:tgtEl>
                                      </p:cBhvr>
                                    </p:animEffect>
                                  </p:childTnLst>
                                </p:cTn>
                              </p:par>
                            </p:childTnLst>
                          </p:cTn>
                        </p:par>
                        <p:par>
                          <p:cTn id="8" fill="hold">
                            <p:stCondLst>
                              <p:cond delay="2500"/>
                            </p:stCondLst>
                            <p:childTnLst>
                              <p:par>
                                <p:cTn id="9" presetID="10" presetClass="entr" presetSubtype="0" fill="hold" grpId="0" nodeType="afterEffect">
                                  <p:stCondLst>
                                    <p:cond delay="75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225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46EF54-7FBF-0392-7404-005338DC0999}"/>
            </a:ext>
          </a:extLst>
        </p:cNvPr>
        <p:cNvGrpSpPr/>
        <p:nvPr/>
      </p:nvGrpSpPr>
      <p:grpSpPr>
        <a:xfrm>
          <a:off x="0" y="0"/>
          <a:ext cx="0" cy="0"/>
          <a:chOff x="0" y="0"/>
          <a:chExt cx="0" cy="0"/>
        </a:xfrm>
      </p:grpSpPr>
      <p:pic>
        <p:nvPicPr>
          <p:cNvPr id="7" name="Picture 6" descr="A bright light in the sky&#10;&#10;Description automatically generated">
            <a:extLst>
              <a:ext uri="{FF2B5EF4-FFF2-40B4-BE49-F238E27FC236}">
                <a16:creationId xmlns:a16="http://schemas.microsoft.com/office/drawing/2014/main" id="{31E174D7-904D-76D4-5325-EA104DBC8326}"/>
              </a:ext>
            </a:extLst>
          </p:cNvPr>
          <p:cNvPicPr>
            <a:picLocks noChangeAspect="1"/>
          </p:cNvPicPr>
          <p:nvPr/>
        </p:nvPicPr>
        <p:blipFill>
          <a:blip r:embed="rId2"/>
          <a:stretch>
            <a:fillRect/>
          </a:stretch>
        </p:blipFill>
        <p:spPr>
          <a:xfrm>
            <a:off x="0" y="0"/>
            <a:ext cx="12191999" cy="6858000"/>
          </a:xfrm>
          <a:prstGeom prst="rect">
            <a:avLst/>
          </a:prstGeom>
        </p:spPr>
      </p:pic>
      <p:sp>
        <p:nvSpPr>
          <p:cNvPr id="3" name="Text Box 3">
            <a:extLst>
              <a:ext uri="{FF2B5EF4-FFF2-40B4-BE49-F238E27FC236}">
                <a16:creationId xmlns:a16="http://schemas.microsoft.com/office/drawing/2014/main" id="{A6A563B5-5B53-DEC9-8636-CC746F53A5A7}"/>
              </a:ext>
            </a:extLst>
          </p:cNvPr>
          <p:cNvSpPr txBox="1">
            <a:spLocks noChangeArrowheads="1"/>
          </p:cNvSpPr>
          <p:nvPr/>
        </p:nvSpPr>
        <p:spPr bwMode="auto">
          <a:xfrm>
            <a:off x="173038" y="940705"/>
            <a:ext cx="11805602"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r>
              <a:rPr lang="en-US" sz="44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All things came into being through Him, and apart from Him nothing came into being that has come into being. </a:t>
            </a:r>
            <a:endParaRPr lang="en-US" sz="4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43A37F20-9581-0BD8-A26E-6394E6FAA81C}"/>
              </a:ext>
            </a:extLst>
          </p:cNvPr>
          <p:cNvSpPr txBox="1"/>
          <p:nvPr/>
        </p:nvSpPr>
        <p:spPr>
          <a:xfrm>
            <a:off x="1" y="85113"/>
            <a:ext cx="1219199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John 1:3 – Colossians 1:16</a:t>
            </a:r>
          </a:p>
        </p:txBody>
      </p:sp>
      <p:sp>
        <p:nvSpPr>
          <p:cNvPr id="2" name="Text Box 3">
            <a:extLst>
              <a:ext uri="{FF2B5EF4-FFF2-40B4-BE49-F238E27FC236}">
                <a16:creationId xmlns:a16="http://schemas.microsoft.com/office/drawing/2014/main" id="{67976A5D-57EB-D2AF-FAA6-3DE1DC0D4F6D}"/>
              </a:ext>
            </a:extLst>
          </p:cNvPr>
          <p:cNvSpPr txBox="1">
            <a:spLocks noChangeArrowheads="1"/>
          </p:cNvSpPr>
          <p:nvPr/>
        </p:nvSpPr>
        <p:spPr bwMode="auto">
          <a:xfrm>
            <a:off x="150780" y="3363701"/>
            <a:ext cx="11805602"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r>
              <a:rPr lang="en-US" sz="44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For by Him all things were created, both in the heavens and on earth, visible and invisible, whether thrones or dominions or rulers or authorities — all things have been created through Him and for Him. </a:t>
            </a:r>
            <a:endParaRPr lang="en-US" sz="4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623501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AB5A10-B5ED-0CA3-D8EF-B31FF40E62EB}"/>
            </a:ext>
          </a:extLst>
        </p:cNvPr>
        <p:cNvGrpSpPr/>
        <p:nvPr/>
      </p:nvGrpSpPr>
      <p:grpSpPr>
        <a:xfrm>
          <a:off x="0" y="0"/>
          <a:ext cx="0" cy="0"/>
          <a:chOff x="0" y="0"/>
          <a:chExt cx="0" cy="0"/>
        </a:xfrm>
      </p:grpSpPr>
      <p:pic>
        <p:nvPicPr>
          <p:cNvPr id="7" name="Picture 6" descr="A bright light in the sky&#10;&#10;Description automatically generated">
            <a:extLst>
              <a:ext uri="{FF2B5EF4-FFF2-40B4-BE49-F238E27FC236}">
                <a16:creationId xmlns:a16="http://schemas.microsoft.com/office/drawing/2014/main" id="{85E1E067-3BFF-8459-6602-4A69F4B43677}"/>
              </a:ext>
            </a:extLst>
          </p:cNvPr>
          <p:cNvPicPr>
            <a:picLocks noChangeAspect="1"/>
          </p:cNvPicPr>
          <p:nvPr/>
        </p:nvPicPr>
        <p:blipFill>
          <a:blip r:embed="rId2"/>
          <a:stretch>
            <a:fillRect/>
          </a:stretch>
        </p:blipFill>
        <p:spPr>
          <a:xfrm>
            <a:off x="0" y="0"/>
            <a:ext cx="12191999" cy="6858000"/>
          </a:xfrm>
          <a:prstGeom prst="rect">
            <a:avLst/>
          </a:prstGeom>
        </p:spPr>
      </p:pic>
      <p:sp>
        <p:nvSpPr>
          <p:cNvPr id="3" name="Text Box 3">
            <a:extLst>
              <a:ext uri="{FF2B5EF4-FFF2-40B4-BE49-F238E27FC236}">
                <a16:creationId xmlns:a16="http://schemas.microsoft.com/office/drawing/2014/main" id="{769BB9E4-6261-747F-AFA0-C6BE380E4ACC}"/>
              </a:ext>
            </a:extLst>
          </p:cNvPr>
          <p:cNvSpPr txBox="1">
            <a:spLocks noChangeArrowheads="1"/>
          </p:cNvSpPr>
          <p:nvPr/>
        </p:nvSpPr>
        <p:spPr bwMode="auto">
          <a:xfrm>
            <a:off x="173038" y="745499"/>
            <a:ext cx="11805602"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r>
              <a:rPr lang="en-US" sz="48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4 just as He [God the Father] chose us in Him [God the Son] before the foundation of the world, that we would be holy and blameless before Him. In love 5 He predestined us to adoption as sons through Jesus Christ to Himself, according to the kind intention of His will, 6 to the praise of the glory of His grace…</a:t>
            </a:r>
            <a:endParaRPr lang="en-US" sz="4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6187EC56-D3BC-89FF-FC36-910CF488424D}"/>
              </a:ext>
            </a:extLst>
          </p:cNvPr>
          <p:cNvSpPr txBox="1"/>
          <p:nvPr/>
        </p:nvSpPr>
        <p:spPr>
          <a:xfrm>
            <a:off x="1" y="85113"/>
            <a:ext cx="1219199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Ephesians 1:4-6a</a:t>
            </a:r>
          </a:p>
        </p:txBody>
      </p:sp>
    </p:spTree>
    <p:extLst>
      <p:ext uri="{BB962C8B-B14F-4D97-AF65-F5344CB8AC3E}">
        <p14:creationId xmlns:p14="http://schemas.microsoft.com/office/powerpoint/2010/main" val="2623412731"/>
      </p:ext>
    </p:extLst>
  </p:cSld>
  <p:clrMapOvr>
    <a:masterClrMapping/>
  </p:clrMapOvr>
  <p:transition spd="slow">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A09A09-DC87-4CF1-80F4-7B651B99CD18}"/>
            </a:ext>
          </a:extLst>
        </p:cNvPr>
        <p:cNvGrpSpPr/>
        <p:nvPr/>
      </p:nvGrpSpPr>
      <p:grpSpPr>
        <a:xfrm>
          <a:off x="0" y="0"/>
          <a:ext cx="0" cy="0"/>
          <a:chOff x="0" y="0"/>
          <a:chExt cx="0" cy="0"/>
        </a:xfrm>
      </p:grpSpPr>
      <p:pic>
        <p:nvPicPr>
          <p:cNvPr id="7" name="Picture 6" descr="A bright light in the sky&#10;&#10;Description automatically generated">
            <a:extLst>
              <a:ext uri="{FF2B5EF4-FFF2-40B4-BE49-F238E27FC236}">
                <a16:creationId xmlns:a16="http://schemas.microsoft.com/office/drawing/2014/main" id="{A435978D-800F-B3D9-FA03-5909D29521D7}"/>
              </a:ext>
            </a:extLst>
          </p:cNvPr>
          <p:cNvPicPr>
            <a:picLocks noChangeAspect="1"/>
          </p:cNvPicPr>
          <p:nvPr/>
        </p:nvPicPr>
        <p:blipFill>
          <a:blip r:embed="rId2"/>
          <a:stretch>
            <a:fillRect/>
          </a:stretch>
        </p:blipFill>
        <p:spPr>
          <a:xfrm>
            <a:off x="0" y="0"/>
            <a:ext cx="12191999" cy="6858000"/>
          </a:xfrm>
          <a:prstGeom prst="rect">
            <a:avLst/>
          </a:prstGeom>
        </p:spPr>
      </p:pic>
      <p:sp>
        <p:nvSpPr>
          <p:cNvPr id="3" name="Text Box 3">
            <a:extLst>
              <a:ext uri="{FF2B5EF4-FFF2-40B4-BE49-F238E27FC236}">
                <a16:creationId xmlns:a16="http://schemas.microsoft.com/office/drawing/2014/main" id="{32DC5172-5014-E95B-486A-C758B9F792BD}"/>
              </a:ext>
            </a:extLst>
          </p:cNvPr>
          <p:cNvSpPr txBox="1">
            <a:spLocks noChangeArrowheads="1"/>
          </p:cNvSpPr>
          <p:nvPr/>
        </p:nvSpPr>
        <p:spPr bwMode="auto">
          <a:xfrm>
            <a:off x="173038" y="745499"/>
            <a:ext cx="11805602"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r>
              <a:rPr lang="en-US" sz="48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But when the fullness of the time came, God sent forth His Son, born of a woman, born under the Law</a:t>
            </a:r>
            <a:endParaRPr lang="en-US" sz="4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87BE23DC-F183-71C3-8F5B-11AFD53996DA}"/>
              </a:ext>
            </a:extLst>
          </p:cNvPr>
          <p:cNvSpPr txBox="1"/>
          <p:nvPr/>
        </p:nvSpPr>
        <p:spPr>
          <a:xfrm>
            <a:off x="1" y="85113"/>
            <a:ext cx="1219199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Galatians 4:4</a:t>
            </a:r>
          </a:p>
        </p:txBody>
      </p:sp>
    </p:spTree>
    <p:extLst>
      <p:ext uri="{BB962C8B-B14F-4D97-AF65-F5344CB8AC3E}">
        <p14:creationId xmlns:p14="http://schemas.microsoft.com/office/powerpoint/2010/main" val="4068410837"/>
      </p:ext>
    </p:extLst>
  </p:cSld>
  <p:clrMapOvr>
    <a:masterClrMapping/>
  </p:clrMapOvr>
  <p:transition spd="slow">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538ACF-34F0-D012-2FEE-80F6F945CC91}"/>
            </a:ext>
          </a:extLst>
        </p:cNvPr>
        <p:cNvGrpSpPr/>
        <p:nvPr/>
      </p:nvGrpSpPr>
      <p:grpSpPr>
        <a:xfrm>
          <a:off x="0" y="0"/>
          <a:ext cx="0" cy="0"/>
          <a:chOff x="0" y="0"/>
          <a:chExt cx="0" cy="0"/>
        </a:xfrm>
      </p:grpSpPr>
      <p:pic>
        <p:nvPicPr>
          <p:cNvPr id="7" name="Picture 6" descr="A bright light in the sky&#10;&#10;Description automatically generated">
            <a:extLst>
              <a:ext uri="{FF2B5EF4-FFF2-40B4-BE49-F238E27FC236}">
                <a16:creationId xmlns:a16="http://schemas.microsoft.com/office/drawing/2014/main" id="{05B17827-02CE-8682-BCB9-1A1B06245505}"/>
              </a:ext>
            </a:extLst>
          </p:cNvPr>
          <p:cNvPicPr>
            <a:picLocks noChangeAspect="1"/>
          </p:cNvPicPr>
          <p:nvPr/>
        </p:nvPicPr>
        <p:blipFill>
          <a:blip r:embed="rId2"/>
          <a:stretch>
            <a:fillRect/>
          </a:stretch>
        </p:blipFill>
        <p:spPr>
          <a:xfrm>
            <a:off x="0" y="0"/>
            <a:ext cx="12191999" cy="6858000"/>
          </a:xfrm>
          <a:prstGeom prst="rect">
            <a:avLst/>
          </a:prstGeom>
        </p:spPr>
      </p:pic>
      <p:sp>
        <p:nvSpPr>
          <p:cNvPr id="3" name="Text Box 3">
            <a:extLst>
              <a:ext uri="{FF2B5EF4-FFF2-40B4-BE49-F238E27FC236}">
                <a16:creationId xmlns:a16="http://schemas.microsoft.com/office/drawing/2014/main" id="{C733DBDB-AA50-66E0-767B-E408C4277B6F}"/>
              </a:ext>
            </a:extLst>
          </p:cNvPr>
          <p:cNvSpPr txBox="1">
            <a:spLocks noChangeArrowheads="1"/>
          </p:cNvSpPr>
          <p:nvPr/>
        </p:nvSpPr>
        <p:spPr bwMode="auto">
          <a:xfrm>
            <a:off x="173038" y="745499"/>
            <a:ext cx="11805602"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r>
              <a:rPr lang="en-US" sz="48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 angel answered and said to her, “The Holy Spirit will come upon you, and the power of the Most High will overshadow you; and for that reason the holy Child shall be called the Son of God.” </a:t>
            </a:r>
            <a:endParaRPr lang="en-US" sz="4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4DE498B7-092E-BCAC-7E12-633A2305BD62}"/>
              </a:ext>
            </a:extLst>
          </p:cNvPr>
          <p:cNvSpPr txBox="1"/>
          <p:nvPr/>
        </p:nvSpPr>
        <p:spPr>
          <a:xfrm>
            <a:off x="1" y="85113"/>
            <a:ext cx="1219199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Luke 1:35</a:t>
            </a:r>
          </a:p>
        </p:txBody>
      </p:sp>
    </p:spTree>
    <p:extLst>
      <p:ext uri="{BB962C8B-B14F-4D97-AF65-F5344CB8AC3E}">
        <p14:creationId xmlns:p14="http://schemas.microsoft.com/office/powerpoint/2010/main" val="2643348057"/>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83F3D-38DC-7737-9943-CBB1CC4A1962}"/>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D31C6D66-7159-CBEC-C8C8-B88AB58216BA}"/>
              </a:ext>
            </a:extLst>
          </p:cNvPr>
          <p:cNvSpPr txBox="1">
            <a:spLocks noChangeArrowheads="1"/>
          </p:cNvSpPr>
          <p:nvPr/>
        </p:nvSpPr>
        <p:spPr bwMode="auto">
          <a:xfrm>
            <a:off x="193199" y="969980"/>
            <a:ext cx="11805602" cy="2431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857250" indent="-857250">
              <a:buFont typeface="+mj-lt"/>
              <a:buAutoNum type="romanUcPeriod"/>
            </a:pPr>
            <a:r>
              <a:rPr lang="en-US" sz="3800" b="0" i="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Believers are to mark their walk </a:t>
            </a:r>
            <a:r>
              <a:rPr lang="en-US" sz="3800" b="0" i="0" baseline="30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a:t>
            </a:r>
          </a:p>
          <a:p>
            <a:pPr marL="857250" marR="0" lvl="0" indent="-857250" algn="just">
              <a:buFont typeface="+mj-lt"/>
              <a:buAutoNum type="romanUcPeriod"/>
            </a:pPr>
            <a:r>
              <a:rPr lang="en-US" sz="3800" b="0" i="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Believers are to manage their relationships </a:t>
            </a:r>
            <a:r>
              <a:rPr lang="en-US" sz="3800" b="0" i="0" baseline="30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(2)</a:t>
            </a:r>
            <a:endParaRPr lang="en-US" sz="3800" b="0" i="0"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857250" marR="0" lvl="0" indent="-857250" algn="just">
              <a:buFont typeface="+mj-lt"/>
              <a:buAutoNum type="romanUcPeriod"/>
            </a:pPr>
            <a:r>
              <a:rPr lang="en-US" sz="3800" b="0" i="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Believers are to maintain their unity. </a:t>
            </a:r>
            <a:r>
              <a:rPr lang="en-US" sz="3800" b="0" i="0" baseline="30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(3)</a:t>
            </a:r>
            <a:endParaRPr lang="en-US" sz="3800" b="0" i="0"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857250" marR="0" lvl="0" indent="-857250" algn="just">
              <a:buFont typeface="+mj-lt"/>
              <a:buAutoNum type="romanUcPeriod"/>
            </a:pPr>
            <a:r>
              <a:rPr lang="en-US" sz="3800" b="0" i="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Believers are to meditate on the unity of God </a:t>
            </a:r>
            <a:r>
              <a:rPr lang="en-US" sz="3800" b="0" i="0" baseline="30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(4-6)</a:t>
            </a:r>
            <a:endParaRPr lang="en-US" sz="3800" b="0" i="0"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8890AEEB-7E1E-C1DF-508B-737E7026E437}"/>
              </a:ext>
            </a:extLst>
          </p:cNvPr>
          <p:cNvSpPr txBox="1"/>
          <p:nvPr/>
        </p:nvSpPr>
        <p:spPr>
          <a:xfrm>
            <a:off x="1" y="85113"/>
            <a:ext cx="1219199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Outline of Ephesians 4:1-6</a:t>
            </a:r>
          </a:p>
        </p:txBody>
      </p:sp>
    </p:spTree>
    <p:extLst>
      <p:ext uri="{BB962C8B-B14F-4D97-AF65-F5344CB8AC3E}">
        <p14:creationId xmlns:p14="http://schemas.microsoft.com/office/powerpoint/2010/main" val="1555484168"/>
      </p:ext>
    </p:extLst>
  </p:cSld>
  <p:clrMapOvr>
    <a:masterClrMapping/>
  </p:clrMapOvr>
  <p:transition spd="slow">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CA5C17-834F-6473-6EFB-EB4AA3F61D38}"/>
            </a:ext>
          </a:extLst>
        </p:cNvPr>
        <p:cNvGrpSpPr/>
        <p:nvPr/>
      </p:nvGrpSpPr>
      <p:grpSpPr>
        <a:xfrm>
          <a:off x="0" y="0"/>
          <a:ext cx="0" cy="0"/>
          <a:chOff x="0" y="0"/>
          <a:chExt cx="0" cy="0"/>
        </a:xfrm>
      </p:grpSpPr>
      <p:pic>
        <p:nvPicPr>
          <p:cNvPr id="7" name="Picture 6" descr="A bright light in the sky&#10;&#10;Description automatically generated">
            <a:extLst>
              <a:ext uri="{FF2B5EF4-FFF2-40B4-BE49-F238E27FC236}">
                <a16:creationId xmlns:a16="http://schemas.microsoft.com/office/drawing/2014/main" id="{F1266DC0-9914-0DF2-E749-85D566991DB8}"/>
              </a:ext>
            </a:extLst>
          </p:cNvPr>
          <p:cNvPicPr>
            <a:picLocks noChangeAspect="1"/>
          </p:cNvPicPr>
          <p:nvPr/>
        </p:nvPicPr>
        <p:blipFill>
          <a:blip r:embed="rId2"/>
          <a:stretch>
            <a:fillRect/>
          </a:stretch>
        </p:blipFill>
        <p:spPr>
          <a:xfrm>
            <a:off x="0" y="0"/>
            <a:ext cx="12191999" cy="6858000"/>
          </a:xfrm>
          <a:prstGeom prst="rect">
            <a:avLst/>
          </a:prstGeom>
        </p:spPr>
      </p:pic>
      <p:sp>
        <p:nvSpPr>
          <p:cNvPr id="3" name="Text Box 3">
            <a:extLst>
              <a:ext uri="{FF2B5EF4-FFF2-40B4-BE49-F238E27FC236}">
                <a16:creationId xmlns:a16="http://schemas.microsoft.com/office/drawing/2014/main" id="{BA90CF5A-C32D-C1B9-B003-72C103CB356F}"/>
              </a:ext>
            </a:extLst>
          </p:cNvPr>
          <p:cNvSpPr txBox="1">
            <a:spLocks noChangeArrowheads="1"/>
          </p:cNvSpPr>
          <p:nvPr/>
        </p:nvSpPr>
        <p:spPr bwMode="auto">
          <a:xfrm>
            <a:off x="173038" y="745499"/>
            <a:ext cx="11805602"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r>
              <a:rPr lang="en-US" sz="40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13 For You formed my inward parts; You wove me in my mother's womb. 14 I will give thanks to You, for I am fearfully and wonderfully made; Wonderful are Your works, And my soul knows it very well. 15 My frame was not hidden from You, When I was made in secret, And skillfully wrought in the depths of the earth; 16 Your eyes have seen my unformed substance; And in Your book were all written The days that were ordained for me, When as yet there was not one of them. </a:t>
            </a:r>
            <a:endParaRPr lang="en-US" sz="4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469F6C88-DE2A-852B-F49A-26D74CC48507}"/>
              </a:ext>
            </a:extLst>
          </p:cNvPr>
          <p:cNvSpPr txBox="1"/>
          <p:nvPr/>
        </p:nvSpPr>
        <p:spPr>
          <a:xfrm>
            <a:off x="1" y="85113"/>
            <a:ext cx="1219199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Psalm 139:13-16</a:t>
            </a:r>
          </a:p>
        </p:txBody>
      </p:sp>
    </p:spTree>
    <p:extLst>
      <p:ext uri="{BB962C8B-B14F-4D97-AF65-F5344CB8AC3E}">
        <p14:creationId xmlns:p14="http://schemas.microsoft.com/office/powerpoint/2010/main" val="1989094976"/>
      </p:ext>
    </p:extLst>
  </p:cSld>
  <p:clrMapOvr>
    <a:masterClrMapping/>
  </p:clrMapOvr>
  <p:transition spd="slow">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B3F374-7646-8538-9E36-E15CBB095675}"/>
            </a:ext>
          </a:extLst>
        </p:cNvPr>
        <p:cNvGrpSpPr/>
        <p:nvPr/>
      </p:nvGrpSpPr>
      <p:grpSpPr>
        <a:xfrm>
          <a:off x="0" y="0"/>
          <a:ext cx="0" cy="0"/>
          <a:chOff x="0" y="0"/>
          <a:chExt cx="0" cy="0"/>
        </a:xfrm>
      </p:grpSpPr>
      <p:pic>
        <p:nvPicPr>
          <p:cNvPr id="7" name="Picture 6" descr="A bright light in the sky&#10;&#10;Description automatically generated">
            <a:extLst>
              <a:ext uri="{FF2B5EF4-FFF2-40B4-BE49-F238E27FC236}">
                <a16:creationId xmlns:a16="http://schemas.microsoft.com/office/drawing/2014/main" id="{E6CF88E4-F6A7-6019-53BB-E0F779C7CB07}"/>
              </a:ext>
            </a:extLst>
          </p:cNvPr>
          <p:cNvPicPr>
            <a:picLocks noChangeAspect="1"/>
          </p:cNvPicPr>
          <p:nvPr/>
        </p:nvPicPr>
        <p:blipFill>
          <a:blip r:embed="rId2"/>
          <a:stretch>
            <a:fillRect/>
          </a:stretch>
        </p:blipFill>
        <p:spPr>
          <a:xfrm>
            <a:off x="0" y="0"/>
            <a:ext cx="12191999" cy="6858000"/>
          </a:xfrm>
          <a:prstGeom prst="rect">
            <a:avLst/>
          </a:prstGeom>
        </p:spPr>
      </p:pic>
      <p:sp>
        <p:nvSpPr>
          <p:cNvPr id="3" name="Text Box 3">
            <a:extLst>
              <a:ext uri="{FF2B5EF4-FFF2-40B4-BE49-F238E27FC236}">
                <a16:creationId xmlns:a16="http://schemas.microsoft.com/office/drawing/2014/main" id="{A3BEA963-D000-B82A-0BCD-51B6B8DB6FB2}"/>
              </a:ext>
            </a:extLst>
          </p:cNvPr>
          <p:cNvSpPr txBox="1">
            <a:spLocks noChangeArrowheads="1"/>
          </p:cNvSpPr>
          <p:nvPr/>
        </p:nvSpPr>
        <p:spPr bwMode="auto">
          <a:xfrm>
            <a:off x="173038" y="745499"/>
            <a:ext cx="11805602" cy="618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r>
              <a:rPr lang="en-US" sz="44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8 'Your hands fashioned and made me altogether, And would You destroy me? 9 'Remember now, that You have made me as clay; And would You turn me into dust again? 10 'Did You not pour me out like milk And curdle me like cheese; 11 Clothe me with skin and flesh, And knit me together with bones and sinews? 12 'You have granted me life and lovingkindness; And Your care has preserved my spirit. </a:t>
            </a:r>
            <a:endParaRPr lang="en-US" sz="4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F45920FC-DE8E-BA25-5515-0848066CEE23}"/>
              </a:ext>
            </a:extLst>
          </p:cNvPr>
          <p:cNvSpPr txBox="1"/>
          <p:nvPr/>
        </p:nvSpPr>
        <p:spPr>
          <a:xfrm>
            <a:off x="1" y="85113"/>
            <a:ext cx="1219199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Job 10:8-12</a:t>
            </a:r>
          </a:p>
        </p:txBody>
      </p:sp>
    </p:spTree>
    <p:extLst>
      <p:ext uri="{BB962C8B-B14F-4D97-AF65-F5344CB8AC3E}">
        <p14:creationId xmlns:p14="http://schemas.microsoft.com/office/powerpoint/2010/main" val="961548582"/>
      </p:ext>
    </p:extLst>
  </p:cSld>
  <p:clrMapOvr>
    <a:masterClrMapping/>
  </p:clrMapOvr>
  <p:transition spd="slow">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6C22DA-9A08-72F3-88B9-D328D21164A6}"/>
            </a:ext>
          </a:extLst>
        </p:cNvPr>
        <p:cNvGrpSpPr/>
        <p:nvPr/>
      </p:nvGrpSpPr>
      <p:grpSpPr>
        <a:xfrm>
          <a:off x="0" y="0"/>
          <a:ext cx="0" cy="0"/>
          <a:chOff x="0" y="0"/>
          <a:chExt cx="0" cy="0"/>
        </a:xfrm>
      </p:grpSpPr>
      <p:pic>
        <p:nvPicPr>
          <p:cNvPr id="7" name="Picture 6" descr="A bright light in the sky&#10;&#10;Description automatically generated">
            <a:extLst>
              <a:ext uri="{FF2B5EF4-FFF2-40B4-BE49-F238E27FC236}">
                <a16:creationId xmlns:a16="http://schemas.microsoft.com/office/drawing/2014/main" id="{D90166BF-C862-ACB5-18FD-CB38076EFA69}"/>
              </a:ext>
            </a:extLst>
          </p:cNvPr>
          <p:cNvPicPr>
            <a:picLocks noChangeAspect="1"/>
          </p:cNvPicPr>
          <p:nvPr/>
        </p:nvPicPr>
        <p:blipFill>
          <a:blip r:embed="rId2"/>
          <a:stretch>
            <a:fillRect/>
          </a:stretch>
        </p:blipFill>
        <p:spPr>
          <a:xfrm>
            <a:off x="0" y="0"/>
            <a:ext cx="12191999" cy="6858000"/>
          </a:xfrm>
          <a:prstGeom prst="rect">
            <a:avLst/>
          </a:prstGeom>
        </p:spPr>
      </p:pic>
      <p:sp>
        <p:nvSpPr>
          <p:cNvPr id="3" name="Text Box 3">
            <a:extLst>
              <a:ext uri="{FF2B5EF4-FFF2-40B4-BE49-F238E27FC236}">
                <a16:creationId xmlns:a16="http://schemas.microsoft.com/office/drawing/2014/main" id="{140712A3-0A52-0ACA-9869-49063167023E}"/>
              </a:ext>
            </a:extLst>
          </p:cNvPr>
          <p:cNvSpPr txBox="1">
            <a:spLocks noChangeArrowheads="1"/>
          </p:cNvSpPr>
          <p:nvPr/>
        </p:nvSpPr>
        <p:spPr bwMode="auto">
          <a:xfrm>
            <a:off x="173038" y="745499"/>
            <a:ext cx="11805602"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r>
              <a:rPr lang="en-US" sz="48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…since the children share in flesh and blood, He Himself likewise also partook of the same, that through death He might render powerless him who had the power of death, that is, the devil, </a:t>
            </a:r>
            <a:endParaRPr lang="en-US" sz="4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6035DFE5-9532-96B7-99A9-F06B6647D5E0}"/>
              </a:ext>
            </a:extLst>
          </p:cNvPr>
          <p:cNvSpPr txBox="1"/>
          <p:nvPr/>
        </p:nvSpPr>
        <p:spPr>
          <a:xfrm>
            <a:off x="1" y="85113"/>
            <a:ext cx="1219199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Hebrews 2:14</a:t>
            </a:r>
          </a:p>
        </p:txBody>
      </p:sp>
    </p:spTree>
    <p:extLst>
      <p:ext uri="{BB962C8B-B14F-4D97-AF65-F5344CB8AC3E}">
        <p14:creationId xmlns:p14="http://schemas.microsoft.com/office/powerpoint/2010/main" val="3004758867"/>
      </p:ext>
    </p:extLst>
  </p:cSld>
  <p:clrMapOvr>
    <a:masterClrMapping/>
  </p:clrMapOvr>
  <p:transition spd="slow">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643B28-6C74-7DD3-6138-48A7A5054C83}"/>
            </a:ext>
          </a:extLst>
        </p:cNvPr>
        <p:cNvGrpSpPr/>
        <p:nvPr/>
      </p:nvGrpSpPr>
      <p:grpSpPr>
        <a:xfrm>
          <a:off x="0" y="0"/>
          <a:ext cx="0" cy="0"/>
          <a:chOff x="0" y="0"/>
          <a:chExt cx="0" cy="0"/>
        </a:xfrm>
      </p:grpSpPr>
      <p:pic>
        <p:nvPicPr>
          <p:cNvPr id="7" name="Picture 6" descr="A bright light in the sky&#10;&#10;Description automatically generated">
            <a:extLst>
              <a:ext uri="{FF2B5EF4-FFF2-40B4-BE49-F238E27FC236}">
                <a16:creationId xmlns:a16="http://schemas.microsoft.com/office/drawing/2014/main" id="{30AB4A9F-40EE-220C-EAD2-41CD3907A4C6}"/>
              </a:ext>
            </a:extLst>
          </p:cNvPr>
          <p:cNvPicPr>
            <a:picLocks noChangeAspect="1"/>
          </p:cNvPicPr>
          <p:nvPr/>
        </p:nvPicPr>
        <p:blipFill>
          <a:blip r:embed="rId2"/>
          <a:stretch>
            <a:fillRect/>
          </a:stretch>
        </p:blipFill>
        <p:spPr>
          <a:xfrm>
            <a:off x="0" y="0"/>
            <a:ext cx="12191999" cy="6858000"/>
          </a:xfrm>
          <a:prstGeom prst="rect">
            <a:avLst/>
          </a:prstGeom>
        </p:spPr>
      </p:pic>
      <p:sp>
        <p:nvSpPr>
          <p:cNvPr id="3" name="Text Box 3">
            <a:extLst>
              <a:ext uri="{FF2B5EF4-FFF2-40B4-BE49-F238E27FC236}">
                <a16:creationId xmlns:a16="http://schemas.microsoft.com/office/drawing/2014/main" id="{1FC6D1BF-46C2-3631-1BE8-3BA7EE1295D1}"/>
              </a:ext>
            </a:extLst>
          </p:cNvPr>
          <p:cNvSpPr txBox="1">
            <a:spLocks noChangeArrowheads="1"/>
          </p:cNvSpPr>
          <p:nvPr/>
        </p:nvSpPr>
        <p:spPr bwMode="auto">
          <a:xfrm>
            <a:off x="173038" y="745499"/>
            <a:ext cx="11805602"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r>
              <a:rPr lang="en-US" sz="44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3 A voice is calling, "Clear the way for the LORD in the wilderness; Make smooth in the desert a highway for our God. 4 Let every valley be lifted up, And every mountain and hill be made low; And let the rough ground become a plain, And the rugged terrain a broad valley; 5 Then the glory of the LORD will be revealed, And all flesh will see it together; For the mouth of the LORD has spoken." </a:t>
            </a:r>
            <a:endParaRPr lang="en-US" sz="4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FA54B3C9-71B2-2AE6-81F1-3E3C66B5A8AE}"/>
              </a:ext>
            </a:extLst>
          </p:cNvPr>
          <p:cNvSpPr txBox="1"/>
          <p:nvPr/>
        </p:nvSpPr>
        <p:spPr>
          <a:xfrm>
            <a:off x="1" y="85113"/>
            <a:ext cx="1219199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Isaiah 40:3-5</a:t>
            </a:r>
          </a:p>
        </p:txBody>
      </p:sp>
    </p:spTree>
    <p:extLst>
      <p:ext uri="{BB962C8B-B14F-4D97-AF65-F5344CB8AC3E}">
        <p14:creationId xmlns:p14="http://schemas.microsoft.com/office/powerpoint/2010/main" val="2753865668"/>
      </p:ext>
    </p:extLst>
  </p:cSld>
  <p:clrMapOvr>
    <a:masterClrMapping/>
  </p:clrMapOvr>
  <p:transition spd="slow">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5C0241-FEC7-68BD-1633-3F6F4072308D}"/>
            </a:ext>
          </a:extLst>
        </p:cNvPr>
        <p:cNvGrpSpPr/>
        <p:nvPr/>
      </p:nvGrpSpPr>
      <p:grpSpPr>
        <a:xfrm>
          <a:off x="0" y="0"/>
          <a:ext cx="0" cy="0"/>
          <a:chOff x="0" y="0"/>
          <a:chExt cx="0" cy="0"/>
        </a:xfrm>
      </p:grpSpPr>
      <p:pic>
        <p:nvPicPr>
          <p:cNvPr id="7" name="Picture 6" descr="A bright light in the sky&#10;&#10;Description automatically generated">
            <a:extLst>
              <a:ext uri="{FF2B5EF4-FFF2-40B4-BE49-F238E27FC236}">
                <a16:creationId xmlns:a16="http://schemas.microsoft.com/office/drawing/2014/main" id="{8C977EE9-735A-B98F-5B6D-415B8498B02F}"/>
              </a:ext>
            </a:extLst>
          </p:cNvPr>
          <p:cNvPicPr>
            <a:picLocks noChangeAspect="1"/>
          </p:cNvPicPr>
          <p:nvPr/>
        </p:nvPicPr>
        <p:blipFill>
          <a:blip r:embed="rId2"/>
          <a:stretch>
            <a:fillRect/>
          </a:stretch>
        </p:blipFill>
        <p:spPr>
          <a:xfrm>
            <a:off x="0" y="0"/>
            <a:ext cx="12191999" cy="6858000"/>
          </a:xfrm>
          <a:prstGeom prst="rect">
            <a:avLst/>
          </a:prstGeom>
        </p:spPr>
      </p:pic>
      <p:sp>
        <p:nvSpPr>
          <p:cNvPr id="3" name="Text Box 3">
            <a:extLst>
              <a:ext uri="{FF2B5EF4-FFF2-40B4-BE49-F238E27FC236}">
                <a16:creationId xmlns:a16="http://schemas.microsoft.com/office/drawing/2014/main" id="{ECF8E429-3500-9BBE-0E86-016B214D1410}"/>
              </a:ext>
            </a:extLst>
          </p:cNvPr>
          <p:cNvSpPr txBox="1">
            <a:spLocks noChangeArrowheads="1"/>
          </p:cNvSpPr>
          <p:nvPr/>
        </p:nvSpPr>
        <p:spPr bwMode="auto">
          <a:xfrm>
            <a:off x="173038" y="745499"/>
            <a:ext cx="11805602"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r>
              <a:rPr lang="en-US" sz="48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From His mouth comes a sharp sword, so that with it He may strike down the nations, and He will rule them with a rod of iron; and He treads the wine press of the fierce wrath of God, the Almighty. </a:t>
            </a:r>
            <a:endParaRPr lang="en-US" sz="4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6C3F548C-6D7F-6E84-4CE4-556DD03C08E2}"/>
              </a:ext>
            </a:extLst>
          </p:cNvPr>
          <p:cNvSpPr txBox="1"/>
          <p:nvPr/>
        </p:nvSpPr>
        <p:spPr>
          <a:xfrm>
            <a:off x="1" y="85113"/>
            <a:ext cx="1219199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Revelation 19:15</a:t>
            </a:r>
          </a:p>
        </p:txBody>
      </p:sp>
    </p:spTree>
    <p:extLst>
      <p:ext uri="{BB962C8B-B14F-4D97-AF65-F5344CB8AC3E}">
        <p14:creationId xmlns:p14="http://schemas.microsoft.com/office/powerpoint/2010/main" val="3350229698"/>
      </p:ext>
    </p:extLst>
  </p:cSld>
  <p:clrMapOvr>
    <a:masterClrMapping/>
  </p:clrMapOvr>
  <p:transition spd="slow">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6128D-4B79-FCF8-A34F-FEA51A47E8EE}"/>
            </a:ext>
          </a:extLst>
        </p:cNvPr>
        <p:cNvGrpSpPr/>
        <p:nvPr/>
      </p:nvGrpSpPr>
      <p:grpSpPr>
        <a:xfrm>
          <a:off x="0" y="0"/>
          <a:ext cx="0" cy="0"/>
          <a:chOff x="0" y="0"/>
          <a:chExt cx="0" cy="0"/>
        </a:xfrm>
      </p:grpSpPr>
      <p:pic>
        <p:nvPicPr>
          <p:cNvPr id="7" name="Picture 6" descr="A bright light in the sky&#10;&#10;Description automatically generated">
            <a:extLst>
              <a:ext uri="{FF2B5EF4-FFF2-40B4-BE49-F238E27FC236}">
                <a16:creationId xmlns:a16="http://schemas.microsoft.com/office/drawing/2014/main" id="{83FAAFD9-6799-3B31-7550-FF23EBE3DED5}"/>
              </a:ext>
            </a:extLst>
          </p:cNvPr>
          <p:cNvPicPr>
            <a:picLocks noChangeAspect="1"/>
          </p:cNvPicPr>
          <p:nvPr/>
        </p:nvPicPr>
        <p:blipFill>
          <a:blip r:embed="rId2"/>
          <a:stretch>
            <a:fillRect/>
          </a:stretch>
        </p:blipFill>
        <p:spPr>
          <a:xfrm>
            <a:off x="0" y="0"/>
            <a:ext cx="12191999" cy="6858000"/>
          </a:xfrm>
          <a:prstGeom prst="rect">
            <a:avLst/>
          </a:prstGeom>
        </p:spPr>
      </p:pic>
      <p:sp>
        <p:nvSpPr>
          <p:cNvPr id="3" name="Text Box 3">
            <a:extLst>
              <a:ext uri="{FF2B5EF4-FFF2-40B4-BE49-F238E27FC236}">
                <a16:creationId xmlns:a16="http://schemas.microsoft.com/office/drawing/2014/main" id="{DF06CD8B-54F8-0704-69A7-925C96E9732A}"/>
              </a:ext>
            </a:extLst>
          </p:cNvPr>
          <p:cNvSpPr txBox="1">
            <a:spLocks noChangeArrowheads="1"/>
          </p:cNvSpPr>
          <p:nvPr/>
        </p:nvSpPr>
        <p:spPr bwMode="auto">
          <a:xfrm>
            <a:off x="173038" y="745499"/>
            <a:ext cx="11805602"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r>
              <a:rPr lang="en-US" sz="48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Then that lawless one will be revealed whom the Lord will slay with the breath of His mouth and bring to an end by the appearance of His coming; </a:t>
            </a:r>
            <a:endParaRPr lang="en-US" sz="4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836CA7FF-0690-88C1-64C0-4CDCCDC9BA71}"/>
              </a:ext>
            </a:extLst>
          </p:cNvPr>
          <p:cNvSpPr txBox="1"/>
          <p:nvPr/>
        </p:nvSpPr>
        <p:spPr>
          <a:xfrm>
            <a:off x="1" y="85113"/>
            <a:ext cx="1219199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2 Thessalonians 2:8</a:t>
            </a:r>
          </a:p>
        </p:txBody>
      </p:sp>
    </p:spTree>
    <p:extLst>
      <p:ext uri="{BB962C8B-B14F-4D97-AF65-F5344CB8AC3E}">
        <p14:creationId xmlns:p14="http://schemas.microsoft.com/office/powerpoint/2010/main" val="2201094697"/>
      </p:ext>
    </p:extLst>
  </p:cSld>
  <p:clrMapOvr>
    <a:masterClrMapping/>
  </p:clrMapOvr>
  <p:transition spd="slow">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61CE83-3CAD-B679-4579-43AE34417675}"/>
            </a:ext>
          </a:extLst>
        </p:cNvPr>
        <p:cNvGrpSpPr/>
        <p:nvPr/>
      </p:nvGrpSpPr>
      <p:grpSpPr>
        <a:xfrm>
          <a:off x="0" y="0"/>
          <a:ext cx="0" cy="0"/>
          <a:chOff x="0" y="0"/>
          <a:chExt cx="0" cy="0"/>
        </a:xfrm>
      </p:grpSpPr>
      <p:pic>
        <p:nvPicPr>
          <p:cNvPr id="7" name="Picture 6" descr="A bright light in the sky&#10;&#10;Description automatically generated">
            <a:extLst>
              <a:ext uri="{FF2B5EF4-FFF2-40B4-BE49-F238E27FC236}">
                <a16:creationId xmlns:a16="http://schemas.microsoft.com/office/drawing/2014/main" id="{F741337E-9711-82B9-2280-3EA2D8883992}"/>
              </a:ext>
            </a:extLst>
          </p:cNvPr>
          <p:cNvPicPr>
            <a:picLocks noChangeAspect="1"/>
          </p:cNvPicPr>
          <p:nvPr/>
        </p:nvPicPr>
        <p:blipFill>
          <a:blip r:embed="rId2"/>
          <a:stretch>
            <a:fillRect/>
          </a:stretch>
        </p:blipFill>
        <p:spPr>
          <a:xfrm>
            <a:off x="0" y="0"/>
            <a:ext cx="12191999" cy="6858000"/>
          </a:xfrm>
          <a:prstGeom prst="rect">
            <a:avLst/>
          </a:prstGeom>
        </p:spPr>
      </p:pic>
      <p:sp>
        <p:nvSpPr>
          <p:cNvPr id="3" name="Text Box 3">
            <a:extLst>
              <a:ext uri="{FF2B5EF4-FFF2-40B4-BE49-F238E27FC236}">
                <a16:creationId xmlns:a16="http://schemas.microsoft.com/office/drawing/2014/main" id="{DF54B67E-2E2A-8B15-E8D2-AFE7AC6378B6}"/>
              </a:ext>
            </a:extLst>
          </p:cNvPr>
          <p:cNvSpPr txBox="1">
            <a:spLocks noChangeArrowheads="1"/>
          </p:cNvSpPr>
          <p:nvPr/>
        </p:nvSpPr>
        <p:spPr bwMode="auto">
          <a:xfrm>
            <a:off x="173038" y="745499"/>
            <a:ext cx="11805602"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r>
              <a:rPr lang="en-US" sz="48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Depart from Me, accursed ones, into the eternal fire which has been prepared for the devil and his angels; </a:t>
            </a:r>
            <a:endParaRPr lang="en-US" sz="4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B8E67D2E-1723-572C-E488-366AE205BE35}"/>
              </a:ext>
            </a:extLst>
          </p:cNvPr>
          <p:cNvSpPr txBox="1"/>
          <p:nvPr/>
        </p:nvSpPr>
        <p:spPr>
          <a:xfrm>
            <a:off x="1" y="85113"/>
            <a:ext cx="1219199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Matthew 25:41</a:t>
            </a:r>
          </a:p>
        </p:txBody>
      </p:sp>
    </p:spTree>
    <p:extLst>
      <p:ext uri="{BB962C8B-B14F-4D97-AF65-F5344CB8AC3E}">
        <p14:creationId xmlns:p14="http://schemas.microsoft.com/office/powerpoint/2010/main" val="3419797775"/>
      </p:ext>
    </p:extLst>
  </p:cSld>
  <p:clrMapOvr>
    <a:masterClrMapping/>
  </p:clrMapOvr>
  <p:transition spd="slow">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0581D1-C718-277B-93EB-9FEE1904CDE7}"/>
            </a:ext>
          </a:extLst>
        </p:cNvPr>
        <p:cNvGrpSpPr/>
        <p:nvPr/>
      </p:nvGrpSpPr>
      <p:grpSpPr>
        <a:xfrm>
          <a:off x="0" y="0"/>
          <a:ext cx="0" cy="0"/>
          <a:chOff x="0" y="0"/>
          <a:chExt cx="0" cy="0"/>
        </a:xfrm>
      </p:grpSpPr>
      <p:pic>
        <p:nvPicPr>
          <p:cNvPr id="7" name="Picture 6" descr="A bright light in the sky&#10;&#10;Description automatically generated">
            <a:extLst>
              <a:ext uri="{FF2B5EF4-FFF2-40B4-BE49-F238E27FC236}">
                <a16:creationId xmlns:a16="http://schemas.microsoft.com/office/drawing/2014/main" id="{83BA8440-1B63-A456-5A24-CFCA86E31249}"/>
              </a:ext>
            </a:extLst>
          </p:cNvPr>
          <p:cNvPicPr>
            <a:picLocks noChangeAspect="1"/>
          </p:cNvPicPr>
          <p:nvPr/>
        </p:nvPicPr>
        <p:blipFill>
          <a:blip r:embed="rId2"/>
          <a:stretch>
            <a:fillRect/>
          </a:stretch>
        </p:blipFill>
        <p:spPr>
          <a:xfrm>
            <a:off x="0" y="0"/>
            <a:ext cx="12191999" cy="6858000"/>
          </a:xfrm>
          <a:prstGeom prst="rect">
            <a:avLst/>
          </a:prstGeom>
        </p:spPr>
      </p:pic>
      <p:sp>
        <p:nvSpPr>
          <p:cNvPr id="3" name="Text Box 3">
            <a:extLst>
              <a:ext uri="{FF2B5EF4-FFF2-40B4-BE49-F238E27FC236}">
                <a16:creationId xmlns:a16="http://schemas.microsoft.com/office/drawing/2014/main" id="{DCF14C23-8A52-923F-625E-8EF8A7CF38AF}"/>
              </a:ext>
            </a:extLst>
          </p:cNvPr>
          <p:cNvSpPr txBox="1">
            <a:spLocks noChangeArrowheads="1"/>
          </p:cNvSpPr>
          <p:nvPr/>
        </p:nvSpPr>
        <p:spPr bwMode="auto">
          <a:xfrm>
            <a:off x="173038" y="745499"/>
            <a:ext cx="11805602"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r>
              <a:rPr lang="en-US" sz="48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For the word of God is living and active and sharper than any two-edged sword, and piercing as far as the division of soul and spirit, of both joints and marrow, and able to judge the thoughts and intentions of the heart. </a:t>
            </a:r>
            <a:endParaRPr lang="en-US" sz="4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9F17B50D-E55D-B25E-F6C8-21822B0805FA}"/>
              </a:ext>
            </a:extLst>
          </p:cNvPr>
          <p:cNvSpPr txBox="1"/>
          <p:nvPr/>
        </p:nvSpPr>
        <p:spPr>
          <a:xfrm>
            <a:off x="1" y="85113"/>
            <a:ext cx="1219199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Hebrews 4:12</a:t>
            </a:r>
          </a:p>
        </p:txBody>
      </p:sp>
    </p:spTree>
    <p:extLst>
      <p:ext uri="{BB962C8B-B14F-4D97-AF65-F5344CB8AC3E}">
        <p14:creationId xmlns:p14="http://schemas.microsoft.com/office/powerpoint/2010/main" val="2673476462"/>
      </p:ext>
    </p:extLst>
  </p:cSld>
  <p:clrMapOvr>
    <a:masterClrMapping/>
  </p:clrMapOvr>
  <p:transition spd="slow">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F85CA6-06A9-1EB2-764E-21DD850CC4E8}"/>
            </a:ext>
          </a:extLst>
        </p:cNvPr>
        <p:cNvGrpSpPr/>
        <p:nvPr/>
      </p:nvGrpSpPr>
      <p:grpSpPr>
        <a:xfrm>
          <a:off x="0" y="0"/>
          <a:ext cx="0" cy="0"/>
          <a:chOff x="0" y="0"/>
          <a:chExt cx="0" cy="0"/>
        </a:xfrm>
      </p:grpSpPr>
      <p:pic>
        <p:nvPicPr>
          <p:cNvPr id="7" name="Picture 6" descr="A bright light in the sky&#10;&#10;Description automatically generated">
            <a:extLst>
              <a:ext uri="{FF2B5EF4-FFF2-40B4-BE49-F238E27FC236}">
                <a16:creationId xmlns:a16="http://schemas.microsoft.com/office/drawing/2014/main" id="{03C77F08-F9D9-1EB9-FBA3-E9B5962702BC}"/>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 Box 3">
            <a:extLst>
              <a:ext uri="{FF2B5EF4-FFF2-40B4-BE49-F238E27FC236}">
                <a16:creationId xmlns:a16="http://schemas.microsoft.com/office/drawing/2014/main" id="{5EA83E4A-0984-5B40-E48F-7C4D672E827F}"/>
              </a:ext>
            </a:extLst>
          </p:cNvPr>
          <p:cNvSpPr txBox="1">
            <a:spLocks noChangeArrowheads="1"/>
          </p:cNvSpPr>
          <p:nvPr/>
        </p:nvSpPr>
        <p:spPr bwMode="auto">
          <a:xfrm>
            <a:off x="173038" y="745499"/>
            <a:ext cx="11805602"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857250" marR="0" lvl="0" indent="-857250" algn="just">
              <a:buAutoNum type="romanUcPeriod"/>
            </a:pPr>
            <a:r>
              <a:rPr lang="en-US" sz="40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Servant’s Summons to all the Nations (49:1a)</a:t>
            </a:r>
          </a:p>
          <a:p>
            <a:pPr marL="857250" marR="0" lvl="0" indent="-857250" algn="just">
              <a:buAutoNum type="romanUcPeriod"/>
            </a:pPr>
            <a:r>
              <a:rPr lang="en-US" sz="4000" b="0" i="0" dirty="0">
                <a:solidFill>
                  <a:schemeClr val="tx1"/>
                </a:solidFill>
                <a:latin typeface="Calibri" panose="020F0502020204030204" pitchFamily="34" charset="0"/>
                <a:ea typeface="Calibri" panose="020F0502020204030204" pitchFamily="34" charset="0"/>
                <a:cs typeface="Times New Roman" panose="02020603050405020304" pitchFamily="18" charset="0"/>
              </a:rPr>
              <a:t>God’s Summons to the Servant (49:1b)</a:t>
            </a:r>
          </a:p>
          <a:p>
            <a:pPr marL="857250" marR="0" lvl="0" indent="-857250" algn="just">
              <a:buAutoNum type="romanUcPeriod"/>
            </a:pPr>
            <a:r>
              <a:rPr lang="en-US" sz="40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God’s Shaping the Servant (49:2-3)</a:t>
            </a:r>
          </a:p>
          <a:p>
            <a:pPr marL="857250" marR="0" lvl="0" indent="-857250" algn="just">
              <a:buAutoNum type="romanUcPeriod"/>
            </a:pPr>
            <a:r>
              <a:rPr lang="en-US" sz="4000" b="0" i="0" dirty="0">
                <a:solidFill>
                  <a:schemeClr val="tx1"/>
                </a:solidFill>
                <a:latin typeface="Calibri" panose="020F0502020204030204" pitchFamily="34" charset="0"/>
                <a:ea typeface="Calibri" panose="020F0502020204030204" pitchFamily="34" charset="0"/>
                <a:cs typeface="Times New Roman" panose="02020603050405020304" pitchFamily="18" charset="0"/>
              </a:rPr>
              <a:t>The Seeming Failure of the Servant (49:4)</a:t>
            </a:r>
            <a:endParaRPr lang="en-US" sz="40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C4EC40F9-5C7B-7FDF-9F57-68C66986AC7A}"/>
              </a:ext>
            </a:extLst>
          </p:cNvPr>
          <p:cNvSpPr txBox="1"/>
          <p:nvPr/>
        </p:nvSpPr>
        <p:spPr>
          <a:xfrm>
            <a:off x="1" y="85113"/>
            <a:ext cx="1219199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It Is Too Small a Thing</a:t>
            </a:r>
          </a:p>
        </p:txBody>
      </p:sp>
      <p:sp>
        <p:nvSpPr>
          <p:cNvPr id="2" name="Text Box 3">
            <a:extLst>
              <a:ext uri="{FF2B5EF4-FFF2-40B4-BE49-F238E27FC236}">
                <a16:creationId xmlns:a16="http://schemas.microsoft.com/office/drawing/2014/main" id="{3D5B8156-3AA5-243B-1899-A207B94926A9}"/>
              </a:ext>
            </a:extLst>
          </p:cNvPr>
          <p:cNvSpPr txBox="1">
            <a:spLocks noChangeArrowheads="1"/>
          </p:cNvSpPr>
          <p:nvPr/>
        </p:nvSpPr>
        <p:spPr bwMode="auto">
          <a:xfrm>
            <a:off x="1150373" y="3291116"/>
            <a:ext cx="1082334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2800" b="0" dirty="0">
                <a:solidFill>
                  <a:schemeClr val="tx1"/>
                </a:solidFill>
                <a:latin typeface="Calibri" panose="020F0502020204030204" pitchFamily="34" charset="0"/>
                <a:ea typeface="Calibri" panose="020F0502020204030204" pitchFamily="34" charset="0"/>
                <a:cs typeface="Calibri" panose="020F0502020204030204" pitchFamily="34" charset="0"/>
              </a:rPr>
              <a:t>But I said, "I have toiled in vain, I have spent My strength for nothing and vanity; </a:t>
            </a:r>
          </a:p>
        </p:txBody>
      </p:sp>
    </p:spTree>
    <p:extLst>
      <p:ext uri="{BB962C8B-B14F-4D97-AF65-F5344CB8AC3E}">
        <p14:creationId xmlns:p14="http://schemas.microsoft.com/office/powerpoint/2010/main" val="10385638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2250"/>
                                        <p:tgtEl>
                                          <p:spTgt spid="3">
                                            <p:txEl>
                                              <p:pRg st="3" end="3"/>
                                            </p:txEl>
                                          </p:spTgt>
                                        </p:tgtEl>
                                      </p:cBhvr>
                                    </p:animEffect>
                                  </p:childTnLst>
                                </p:cTn>
                              </p:par>
                            </p:childTnLst>
                          </p:cTn>
                        </p:par>
                        <p:par>
                          <p:cTn id="8" fill="hold">
                            <p:stCondLst>
                              <p:cond delay="2500"/>
                            </p:stCondLst>
                            <p:childTnLst>
                              <p:par>
                                <p:cTn id="9" presetID="10" presetClass="entr" presetSubtype="0" fill="hold" grpId="0" nodeType="afterEffect">
                                  <p:stCondLst>
                                    <p:cond delay="75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225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DDF23B-64BB-A96E-1ACC-F7996BEE3B2C}"/>
            </a:ext>
          </a:extLst>
        </p:cNvPr>
        <p:cNvGrpSpPr/>
        <p:nvPr/>
      </p:nvGrpSpPr>
      <p:grpSpPr>
        <a:xfrm>
          <a:off x="0" y="0"/>
          <a:ext cx="0" cy="0"/>
          <a:chOff x="0" y="0"/>
          <a:chExt cx="0" cy="0"/>
        </a:xfrm>
      </p:grpSpPr>
      <p:pic>
        <p:nvPicPr>
          <p:cNvPr id="7" name="Picture 6" descr="A bright light in the sky&#10;&#10;Description automatically generated">
            <a:extLst>
              <a:ext uri="{FF2B5EF4-FFF2-40B4-BE49-F238E27FC236}">
                <a16:creationId xmlns:a16="http://schemas.microsoft.com/office/drawing/2014/main" id="{EBCFCD1F-6AD5-1300-CB12-F33FDFD0F2A8}"/>
              </a:ext>
            </a:extLst>
          </p:cNvPr>
          <p:cNvPicPr>
            <a:picLocks noChangeAspect="1"/>
          </p:cNvPicPr>
          <p:nvPr/>
        </p:nvPicPr>
        <p:blipFill>
          <a:blip r:embed="rId2"/>
          <a:stretch>
            <a:fillRect/>
          </a:stretch>
        </p:blipFill>
        <p:spPr>
          <a:xfrm>
            <a:off x="0" y="0"/>
            <a:ext cx="12191999" cy="6858000"/>
          </a:xfrm>
          <a:prstGeom prst="rect">
            <a:avLst/>
          </a:prstGeom>
        </p:spPr>
      </p:pic>
      <p:sp>
        <p:nvSpPr>
          <p:cNvPr id="3" name="Text Box 3">
            <a:extLst>
              <a:ext uri="{FF2B5EF4-FFF2-40B4-BE49-F238E27FC236}">
                <a16:creationId xmlns:a16="http://schemas.microsoft.com/office/drawing/2014/main" id="{69954F7B-0DCC-7296-4C87-A990F904829A}"/>
              </a:ext>
            </a:extLst>
          </p:cNvPr>
          <p:cNvSpPr txBox="1">
            <a:spLocks noChangeArrowheads="1"/>
          </p:cNvSpPr>
          <p:nvPr/>
        </p:nvSpPr>
        <p:spPr bwMode="auto">
          <a:xfrm>
            <a:off x="173038" y="745499"/>
            <a:ext cx="11805602"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r>
              <a:rPr lang="en-US" sz="48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For He grew up before Him like a tender shoot, And like a root out of parched ground; He has no stately form or majesty That we should look upon Him, Nor appearance that we should be attracted to Him. </a:t>
            </a:r>
            <a:endParaRPr lang="en-US" sz="4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888BC16F-02B1-EF71-ED61-9A6CF584AE62}"/>
              </a:ext>
            </a:extLst>
          </p:cNvPr>
          <p:cNvSpPr txBox="1"/>
          <p:nvPr/>
        </p:nvSpPr>
        <p:spPr>
          <a:xfrm>
            <a:off x="1" y="85113"/>
            <a:ext cx="1219199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Isaiah 53:2</a:t>
            </a:r>
          </a:p>
        </p:txBody>
      </p:sp>
    </p:spTree>
    <p:extLst>
      <p:ext uri="{BB962C8B-B14F-4D97-AF65-F5344CB8AC3E}">
        <p14:creationId xmlns:p14="http://schemas.microsoft.com/office/powerpoint/2010/main" val="2227454408"/>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1BBFB7-748F-F1FC-C23C-8EB6D73A7F43}"/>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95E137EA-B7DC-7228-09A5-5347DB526211}"/>
              </a:ext>
            </a:extLst>
          </p:cNvPr>
          <p:cNvSpPr txBox="1">
            <a:spLocks noChangeArrowheads="1"/>
          </p:cNvSpPr>
          <p:nvPr/>
        </p:nvSpPr>
        <p:spPr bwMode="auto">
          <a:xfrm>
            <a:off x="173038" y="745499"/>
            <a:ext cx="1180560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857250" marR="0" indent="-857250" algn="just">
              <a:buAutoNum type="romanUcPeriod"/>
            </a:pPr>
            <a:r>
              <a:rPr lang="en-US" sz="4000" b="0" i="0" dirty="0">
                <a:solidFill>
                  <a:schemeClr val="tx1"/>
                </a:solidFill>
                <a:effectLst/>
                <a:latin typeface="Arial" panose="020B0604020202020204" pitchFamily="34" charset="0"/>
                <a:ea typeface="Calibri" panose="020F0502020204030204" pitchFamily="34" charset="0"/>
              </a:rPr>
              <a:t>Believers are to mark their walk (1)</a:t>
            </a:r>
          </a:p>
          <a:p>
            <a:pPr marR="0" algn="just"/>
            <a:endParaRPr lang="en-US" sz="4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12EF33A1-B349-905A-D534-7A3D8BADC0F2}"/>
              </a:ext>
            </a:extLst>
          </p:cNvPr>
          <p:cNvSpPr txBox="1"/>
          <p:nvPr/>
        </p:nvSpPr>
        <p:spPr>
          <a:xfrm>
            <a:off x="1" y="85113"/>
            <a:ext cx="1219199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Walking Worthy of Your Call</a:t>
            </a:r>
          </a:p>
        </p:txBody>
      </p:sp>
      <p:sp>
        <p:nvSpPr>
          <p:cNvPr id="2" name="Text Box 3">
            <a:extLst>
              <a:ext uri="{FF2B5EF4-FFF2-40B4-BE49-F238E27FC236}">
                <a16:creationId xmlns:a16="http://schemas.microsoft.com/office/drawing/2014/main" id="{193E2F68-E484-BDA0-99B2-A42715D91CF5}"/>
              </a:ext>
            </a:extLst>
          </p:cNvPr>
          <p:cNvSpPr txBox="1">
            <a:spLocks noChangeArrowheads="1"/>
          </p:cNvSpPr>
          <p:nvPr/>
        </p:nvSpPr>
        <p:spPr bwMode="auto">
          <a:xfrm>
            <a:off x="1120876" y="1394429"/>
            <a:ext cx="1085776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r>
              <a:rPr lang="en-US" sz="28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Therefore I, the prisoner of the Lord, implore you to walk in a manner worthy of the calling with which you have been called…</a:t>
            </a:r>
            <a:endParaRPr lang="en-US"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6148215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250"/>
                                        <p:tgtEl>
                                          <p:spTgt spid="3"/>
                                        </p:tgtEl>
                                      </p:cBhvr>
                                    </p:animEffect>
                                  </p:childTnLst>
                                </p:cTn>
                              </p:par>
                            </p:childTnLst>
                          </p:cTn>
                        </p:par>
                        <p:par>
                          <p:cTn id="8" fill="hold">
                            <p:stCondLst>
                              <p:cond delay="2250"/>
                            </p:stCondLst>
                            <p:childTnLst>
                              <p:par>
                                <p:cTn id="9" presetID="10" presetClass="entr" presetSubtype="0"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755560-EDF5-2970-8BEC-1A31094C6D43}"/>
            </a:ext>
          </a:extLst>
        </p:cNvPr>
        <p:cNvGrpSpPr/>
        <p:nvPr/>
      </p:nvGrpSpPr>
      <p:grpSpPr>
        <a:xfrm>
          <a:off x="0" y="0"/>
          <a:ext cx="0" cy="0"/>
          <a:chOff x="0" y="0"/>
          <a:chExt cx="0" cy="0"/>
        </a:xfrm>
      </p:grpSpPr>
      <p:pic>
        <p:nvPicPr>
          <p:cNvPr id="7" name="Picture 6" descr="A bright light in the sky&#10;&#10;Description automatically generated">
            <a:extLst>
              <a:ext uri="{FF2B5EF4-FFF2-40B4-BE49-F238E27FC236}">
                <a16:creationId xmlns:a16="http://schemas.microsoft.com/office/drawing/2014/main" id="{3C14A6BC-2160-7F79-E38F-BB659D96CC61}"/>
              </a:ext>
            </a:extLst>
          </p:cNvPr>
          <p:cNvPicPr>
            <a:picLocks noChangeAspect="1"/>
          </p:cNvPicPr>
          <p:nvPr/>
        </p:nvPicPr>
        <p:blipFill>
          <a:blip r:embed="rId2"/>
          <a:stretch>
            <a:fillRect/>
          </a:stretch>
        </p:blipFill>
        <p:spPr>
          <a:xfrm>
            <a:off x="0" y="0"/>
            <a:ext cx="12191999" cy="6858000"/>
          </a:xfrm>
          <a:prstGeom prst="rect">
            <a:avLst/>
          </a:prstGeom>
        </p:spPr>
      </p:pic>
      <p:sp>
        <p:nvSpPr>
          <p:cNvPr id="3" name="Text Box 3">
            <a:extLst>
              <a:ext uri="{FF2B5EF4-FFF2-40B4-BE49-F238E27FC236}">
                <a16:creationId xmlns:a16="http://schemas.microsoft.com/office/drawing/2014/main" id="{A8893506-D812-A676-5567-524BB2B32941}"/>
              </a:ext>
            </a:extLst>
          </p:cNvPr>
          <p:cNvSpPr txBox="1">
            <a:spLocks noChangeArrowheads="1"/>
          </p:cNvSpPr>
          <p:nvPr/>
        </p:nvSpPr>
        <p:spPr bwMode="auto">
          <a:xfrm>
            <a:off x="173038" y="745499"/>
            <a:ext cx="11805602"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r>
              <a:rPr lang="en-US" sz="48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You will all fall away, because it is written, 'I WILL STRIKE DOWN THE SHEPHERD, AND THE SHEEP SHALL BE SCATTERED.' </a:t>
            </a:r>
            <a:endParaRPr lang="en-US" sz="4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49F89C9-167C-C3B0-0063-60FECE98967D}"/>
              </a:ext>
            </a:extLst>
          </p:cNvPr>
          <p:cNvSpPr txBox="1"/>
          <p:nvPr/>
        </p:nvSpPr>
        <p:spPr>
          <a:xfrm>
            <a:off x="1" y="85113"/>
            <a:ext cx="1219199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Mark 14:27</a:t>
            </a:r>
          </a:p>
        </p:txBody>
      </p:sp>
    </p:spTree>
    <p:extLst>
      <p:ext uri="{BB962C8B-B14F-4D97-AF65-F5344CB8AC3E}">
        <p14:creationId xmlns:p14="http://schemas.microsoft.com/office/powerpoint/2010/main" val="3796941526"/>
      </p:ext>
    </p:extLst>
  </p:cSld>
  <p:clrMapOvr>
    <a:masterClrMapping/>
  </p:clrMapOvr>
  <p:transition spd="slow">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CF4427-EA08-C190-A76E-33A574A2240C}"/>
            </a:ext>
          </a:extLst>
        </p:cNvPr>
        <p:cNvGrpSpPr/>
        <p:nvPr/>
      </p:nvGrpSpPr>
      <p:grpSpPr>
        <a:xfrm>
          <a:off x="0" y="0"/>
          <a:ext cx="0" cy="0"/>
          <a:chOff x="0" y="0"/>
          <a:chExt cx="0" cy="0"/>
        </a:xfrm>
      </p:grpSpPr>
      <p:pic>
        <p:nvPicPr>
          <p:cNvPr id="7" name="Picture 6" descr="A bright light in the sky&#10;&#10;Description automatically generated">
            <a:extLst>
              <a:ext uri="{FF2B5EF4-FFF2-40B4-BE49-F238E27FC236}">
                <a16:creationId xmlns:a16="http://schemas.microsoft.com/office/drawing/2014/main" id="{3148DD7C-33F2-16D3-C321-7395E5813675}"/>
              </a:ext>
            </a:extLst>
          </p:cNvPr>
          <p:cNvPicPr>
            <a:picLocks noChangeAspect="1"/>
          </p:cNvPicPr>
          <p:nvPr/>
        </p:nvPicPr>
        <p:blipFill>
          <a:blip r:embed="rId2"/>
          <a:stretch>
            <a:fillRect/>
          </a:stretch>
        </p:blipFill>
        <p:spPr>
          <a:xfrm>
            <a:off x="0" y="0"/>
            <a:ext cx="12191999" cy="6858000"/>
          </a:xfrm>
          <a:prstGeom prst="rect">
            <a:avLst/>
          </a:prstGeom>
        </p:spPr>
      </p:pic>
      <p:sp>
        <p:nvSpPr>
          <p:cNvPr id="3" name="Text Box 3">
            <a:extLst>
              <a:ext uri="{FF2B5EF4-FFF2-40B4-BE49-F238E27FC236}">
                <a16:creationId xmlns:a16="http://schemas.microsoft.com/office/drawing/2014/main" id="{5351E8CF-0174-515D-8E01-04DD7569CE6B}"/>
              </a:ext>
            </a:extLst>
          </p:cNvPr>
          <p:cNvSpPr txBox="1">
            <a:spLocks noChangeArrowheads="1"/>
          </p:cNvSpPr>
          <p:nvPr/>
        </p:nvSpPr>
        <p:spPr bwMode="auto">
          <a:xfrm>
            <a:off x="193199" y="792999"/>
            <a:ext cx="1180560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r>
              <a:rPr lang="en-US" sz="48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Father, INTO YOUR HANDS I COMMIT MY SPIRIT.</a:t>
            </a:r>
            <a:endParaRPr lang="en-US" sz="4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F71B815D-36AD-E63A-A5E5-C817B8EF09A2}"/>
              </a:ext>
            </a:extLst>
          </p:cNvPr>
          <p:cNvSpPr txBox="1"/>
          <p:nvPr/>
        </p:nvSpPr>
        <p:spPr>
          <a:xfrm>
            <a:off x="1" y="85113"/>
            <a:ext cx="1219199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Luke 23:46</a:t>
            </a:r>
          </a:p>
        </p:txBody>
      </p:sp>
    </p:spTree>
    <p:extLst>
      <p:ext uri="{BB962C8B-B14F-4D97-AF65-F5344CB8AC3E}">
        <p14:creationId xmlns:p14="http://schemas.microsoft.com/office/powerpoint/2010/main" val="1417187307"/>
      </p:ext>
    </p:extLst>
  </p:cSld>
  <p:clrMapOvr>
    <a:masterClrMapping/>
  </p:clrMapOvr>
  <p:transition spd="slow">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C86481-0423-E0CC-8757-06576CC883CE}"/>
            </a:ext>
          </a:extLst>
        </p:cNvPr>
        <p:cNvGrpSpPr/>
        <p:nvPr/>
      </p:nvGrpSpPr>
      <p:grpSpPr>
        <a:xfrm>
          <a:off x="0" y="0"/>
          <a:ext cx="0" cy="0"/>
          <a:chOff x="0" y="0"/>
          <a:chExt cx="0" cy="0"/>
        </a:xfrm>
      </p:grpSpPr>
      <p:pic>
        <p:nvPicPr>
          <p:cNvPr id="7" name="Picture 6" descr="A bright light in the sky&#10;&#10;Description automatically generated">
            <a:extLst>
              <a:ext uri="{FF2B5EF4-FFF2-40B4-BE49-F238E27FC236}">
                <a16:creationId xmlns:a16="http://schemas.microsoft.com/office/drawing/2014/main" id="{B9730A38-27C0-83C4-34C4-3E10D94F61F1}"/>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 Box 3">
            <a:extLst>
              <a:ext uri="{FF2B5EF4-FFF2-40B4-BE49-F238E27FC236}">
                <a16:creationId xmlns:a16="http://schemas.microsoft.com/office/drawing/2014/main" id="{E606C7D2-6FDD-F5DC-E2DD-82520CBB4F98}"/>
              </a:ext>
            </a:extLst>
          </p:cNvPr>
          <p:cNvSpPr txBox="1">
            <a:spLocks noChangeArrowheads="1"/>
          </p:cNvSpPr>
          <p:nvPr/>
        </p:nvSpPr>
        <p:spPr bwMode="auto">
          <a:xfrm>
            <a:off x="173038" y="745499"/>
            <a:ext cx="11805602"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857250" marR="0" lvl="0" indent="-857250" algn="just">
              <a:buAutoNum type="romanUcPeriod"/>
            </a:pPr>
            <a:r>
              <a:rPr lang="en-US" sz="40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Servant’s Summons to all the Nations (49:1a)</a:t>
            </a:r>
          </a:p>
          <a:p>
            <a:pPr marL="857250" marR="0" lvl="0" indent="-857250" algn="just">
              <a:buAutoNum type="romanUcPeriod"/>
            </a:pPr>
            <a:r>
              <a:rPr lang="en-US" sz="4000" b="0" i="0" dirty="0">
                <a:solidFill>
                  <a:schemeClr val="tx1"/>
                </a:solidFill>
                <a:latin typeface="Calibri" panose="020F0502020204030204" pitchFamily="34" charset="0"/>
                <a:ea typeface="Calibri" panose="020F0502020204030204" pitchFamily="34" charset="0"/>
                <a:cs typeface="Times New Roman" panose="02020603050405020304" pitchFamily="18" charset="0"/>
              </a:rPr>
              <a:t>God’s Summons to the Servant (49:1b)</a:t>
            </a:r>
          </a:p>
          <a:p>
            <a:pPr marL="857250" marR="0" lvl="0" indent="-857250" algn="just">
              <a:buAutoNum type="romanUcPeriod"/>
            </a:pPr>
            <a:r>
              <a:rPr lang="en-US" sz="40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God’s Shaping the Servant (49:2-3)</a:t>
            </a:r>
          </a:p>
          <a:p>
            <a:pPr marL="857250" marR="0" lvl="0" indent="-857250" algn="just">
              <a:buAutoNum type="romanUcPeriod"/>
            </a:pPr>
            <a:r>
              <a:rPr lang="en-US" sz="4000" b="0" i="0" dirty="0">
                <a:solidFill>
                  <a:schemeClr val="tx1"/>
                </a:solidFill>
                <a:latin typeface="Calibri" panose="020F0502020204030204" pitchFamily="34" charset="0"/>
                <a:ea typeface="Calibri" panose="020F0502020204030204" pitchFamily="34" charset="0"/>
                <a:cs typeface="Times New Roman" panose="02020603050405020304" pitchFamily="18" charset="0"/>
              </a:rPr>
              <a:t>The Seeming Failure of the Servant (49:4)</a:t>
            </a:r>
            <a:endParaRPr lang="en-US" sz="40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7DF10385-BFAC-67DB-8DEA-0318FA89481C}"/>
              </a:ext>
            </a:extLst>
          </p:cNvPr>
          <p:cNvSpPr txBox="1"/>
          <p:nvPr/>
        </p:nvSpPr>
        <p:spPr>
          <a:xfrm>
            <a:off x="1" y="85113"/>
            <a:ext cx="1219199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It Is Too Small a Thing</a:t>
            </a:r>
          </a:p>
        </p:txBody>
      </p:sp>
      <p:sp>
        <p:nvSpPr>
          <p:cNvPr id="2" name="Text Box 3">
            <a:extLst>
              <a:ext uri="{FF2B5EF4-FFF2-40B4-BE49-F238E27FC236}">
                <a16:creationId xmlns:a16="http://schemas.microsoft.com/office/drawing/2014/main" id="{7982C4B7-9483-234B-8B6A-F7168CFEB11A}"/>
              </a:ext>
            </a:extLst>
          </p:cNvPr>
          <p:cNvSpPr txBox="1">
            <a:spLocks noChangeArrowheads="1"/>
          </p:cNvSpPr>
          <p:nvPr/>
        </p:nvSpPr>
        <p:spPr bwMode="auto">
          <a:xfrm>
            <a:off x="1150373" y="3291116"/>
            <a:ext cx="1082334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2800" b="0" dirty="0">
                <a:solidFill>
                  <a:schemeClr val="tx1"/>
                </a:solidFill>
                <a:latin typeface="Calibri" panose="020F0502020204030204" pitchFamily="34" charset="0"/>
                <a:ea typeface="Calibri" panose="020F0502020204030204" pitchFamily="34" charset="0"/>
                <a:cs typeface="Calibri" panose="020F0502020204030204" pitchFamily="34" charset="0"/>
              </a:rPr>
              <a:t>But I said, "I have toiled in vain, I have spent My strength for nothing and vanity; </a:t>
            </a:r>
          </a:p>
        </p:txBody>
      </p:sp>
    </p:spTree>
    <p:extLst>
      <p:ext uri="{BB962C8B-B14F-4D97-AF65-F5344CB8AC3E}">
        <p14:creationId xmlns:p14="http://schemas.microsoft.com/office/powerpoint/2010/main" val="3010910819"/>
      </p:ext>
    </p:extLst>
  </p:cSld>
  <p:clrMapOvr>
    <a:masterClrMapping/>
  </p:clrMapOvr>
  <p:transition spd="slow">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094035-30EF-BF32-A7C3-27A1EEF5C223}"/>
            </a:ext>
          </a:extLst>
        </p:cNvPr>
        <p:cNvGrpSpPr/>
        <p:nvPr/>
      </p:nvGrpSpPr>
      <p:grpSpPr>
        <a:xfrm>
          <a:off x="0" y="0"/>
          <a:ext cx="0" cy="0"/>
          <a:chOff x="0" y="0"/>
          <a:chExt cx="0" cy="0"/>
        </a:xfrm>
      </p:grpSpPr>
      <p:pic>
        <p:nvPicPr>
          <p:cNvPr id="7" name="Picture 6" descr="A bright light in the sky&#10;&#10;Description automatically generated">
            <a:extLst>
              <a:ext uri="{FF2B5EF4-FFF2-40B4-BE49-F238E27FC236}">
                <a16:creationId xmlns:a16="http://schemas.microsoft.com/office/drawing/2014/main" id="{8156211E-BA3B-889A-8229-76706D56A38B}"/>
              </a:ext>
            </a:extLst>
          </p:cNvPr>
          <p:cNvPicPr>
            <a:picLocks noChangeAspect="1"/>
          </p:cNvPicPr>
          <p:nvPr/>
        </p:nvPicPr>
        <p:blipFill>
          <a:blip r:embed="rId2"/>
          <a:stretch>
            <a:fillRect/>
          </a:stretch>
        </p:blipFill>
        <p:spPr>
          <a:xfrm>
            <a:off x="0" y="0"/>
            <a:ext cx="12191999" cy="6858000"/>
          </a:xfrm>
          <a:prstGeom prst="rect">
            <a:avLst/>
          </a:prstGeom>
        </p:spPr>
      </p:pic>
      <p:sp>
        <p:nvSpPr>
          <p:cNvPr id="3" name="Text Box 3">
            <a:extLst>
              <a:ext uri="{FF2B5EF4-FFF2-40B4-BE49-F238E27FC236}">
                <a16:creationId xmlns:a16="http://schemas.microsoft.com/office/drawing/2014/main" id="{C296689F-0F59-7112-5E53-1164080A9AC0}"/>
              </a:ext>
            </a:extLst>
          </p:cNvPr>
          <p:cNvSpPr txBox="1">
            <a:spLocks noChangeArrowheads="1"/>
          </p:cNvSpPr>
          <p:nvPr/>
        </p:nvSpPr>
        <p:spPr bwMode="auto">
          <a:xfrm>
            <a:off x="173038" y="745499"/>
            <a:ext cx="11805602"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r>
              <a:rPr lang="en-US" sz="48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 LORD says to my Lord: "Sit at My right hand Until I make Your enemies a footstool for Your feet." </a:t>
            </a:r>
            <a:endParaRPr lang="en-US" sz="4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1BB37244-1B12-CC81-10C0-B687043CE3AB}"/>
              </a:ext>
            </a:extLst>
          </p:cNvPr>
          <p:cNvSpPr txBox="1"/>
          <p:nvPr/>
        </p:nvSpPr>
        <p:spPr>
          <a:xfrm>
            <a:off x="1" y="85113"/>
            <a:ext cx="1219199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Psalm 110:1</a:t>
            </a:r>
          </a:p>
        </p:txBody>
      </p:sp>
    </p:spTree>
    <p:extLst>
      <p:ext uri="{BB962C8B-B14F-4D97-AF65-F5344CB8AC3E}">
        <p14:creationId xmlns:p14="http://schemas.microsoft.com/office/powerpoint/2010/main" val="334590731"/>
      </p:ext>
    </p:extLst>
  </p:cSld>
  <p:clrMapOvr>
    <a:masterClrMapping/>
  </p:clrMapOvr>
  <p:transition spd="slow">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C9A6DE-72E0-DFC1-02D9-8F4769CAA6C6}"/>
            </a:ext>
          </a:extLst>
        </p:cNvPr>
        <p:cNvGrpSpPr/>
        <p:nvPr/>
      </p:nvGrpSpPr>
      <p:grpSpPr>
        <a:xfrm>
          <a:off x="0" y="0"/>
          <a:ext cx="0" cy="0"/>
          <a:chOff x="0" y="0"/>
          <a:chExt cx="0" cy="0"/>
        </a:xfrm>
      </p:grpSpPr>
      <p:pic>
        <p:nvPicPr>
          <p:cNvPr id="7" name="Picture 6" descr="A bright light in the sky&#10;&#10;Description automatically generated">
            <a:extLst>
              <a:ext uri="{FF2B5EF4-FFF2-40B4-BE49-F238E27FC236}">
                <a16:creationId xmlns:a16="http://schemas.microsoft.com/office/drawing/2014/main" id="{EC05F5D0-AB55-2705-7C35-EDA7119AB4D0}"/>
              </a:ext>
            </a:extLst>
          </p:cNvPr>
          <p:cNvPicPr>
            <a:picLocks noChangeAspect="1"/>
          </p:cNvPicPr>
          <p:nvPr/>
        </p:nvPicPr>
        <p:blipFill>
          <a:blip r:embed="rId2"/>
          <a:stretch>
            <a:fillRect/>
          </a:stretch>
        </p:blipFill>
        <p:spPr>
          <a:xfrm>
            <a:off x="0" y="0"/>
            <a:ext cx="12191999" cy="6858000"/>
          </a:xfrm>
          <a:prstGeom prst="rect">
            <a:avLst/>
          </a:prstGeom>
        </p:spPr>
      </p:pic>
      <p:sp>
        <p:nvSpPr>
          <p:cNvPr id="3" name="Text Box 3">
            <a:extLst>
              <a:ext uri="{FF2B5EF4-FFF2-40B4-BE49-F238E27FC236}">
                <a16:creationId xmlns:a16="http://schemas.microsoft.com/office/drawing/2014/main" id="{E189198C-B896-7F83-D64F-FBCB63039A60}"/>
              </a:ext>
            </a:extLst>
          </p:cNvPr>
          <p:cNvSpPr txBox="1">
            <a:spLocks noChangeArrowheads="1"/>
          </p:cNvSpPr>
          <p:nvPr/>
        </p:nvSpPr>
        <p:spPr bwMode="auto">
          <a:xfrm>
            <a:off x="173038" y="745499"/>
            <a:ext cx="11805602"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r>
              <a:rPr lang="en-US" sz="48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7 I will surely tell of the decree of the LORD: He said to Me, 'You are My Son, Today I have begotten You. 8 'Ask of Me, and I will surely give the nations as Your inheritance, And the very ends of the earth as Your possession. </a:t>
            </a:r>
            <a:endParaRPr lang="en-US" sz="4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FC36ACD1-284D-6D1D-4487-B0B54EF44765}"/>
              </a:ext>
            </a:extLst>
          </p:cNvPr>
          <p:cNvSpPr txBox="1"/>
          <p:nvPr/>
        </p:nvSpPr>
        <p:spPr>
          <a:xfrm>
            <a:off x="1" y="85113"/>
            <a:ext cx="1219199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Psalm 2:7-8</a:t>
            </a:r>
          </a:p>
        </p:txBody>
      </p:sp>
    </p:spTree>
    <p:extLst>
      <p:ext uri="{BB962C8B-B14F-4D97-AF65-F5344CB8AC3E}">
        <p14:creationId xmlns:p14="http://schemas.microsoft.com/office/powerpoint/2010/main" val="2440181035"/>
      </p:ext>
    </p:extLst>
  </p:cSld>
  <p:clrMapOvr>
    <a:masterClrMapping/>
  </p:clrMapOvr>
  <p:transition spd="slow">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410061-6EE8-1776-D468-2983F761D27D}"/>
            </a:ext>
          </a:extLst>
        </p:cNvPr>
        <p:cNvGrpSpPr/>
        <p:nvPr/>
      </p:nvGrpSpPr>
      <p:grpSpPr>
        <a:xfrm>
          <a:off x="0" y="0"/>
          <a:ext cx="0" cy="0"/>
          <a:chOff x="0" y="0"/>
          <a:chExt cx="0" cy="0"/>
        </a:xfrm>
      </p:grpSpPr>
      <p:pic>
        <p:nvPicPr>
          <p:cNvPr id="7" name="Picture 6" descr="A bright light in the sky&#10;&#10;Description automatically generated">
            <a:extLst>
              <a:ext uri="{FF2B5EF4-FFF2-40B4-BE49-F238E27FC236}">
                <a16:creationId xmlns:a16="http://schemas.microsoft.com/office/drawing/2014/main" id="{B96D5DCD-1CBA-E103-234A-DAC966589DEE}"/>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 Box 3">
            <a:extLst>
              <a:ext uri="{FF2B5EF4-FFF2-40B4-BE49-F238E27FC236}">
                <a16:creationId xmlns:a16="http://schemas.microsoft.com/office/drawing/2014/main" id="{A20AC2D2-9551-F40F-83A6-D922A95501CB}"/>
              </a:ext>
            </a:extLst>
          </p:cNvPr>
          <p:cNvSpPr txBox="1">
            <a:spLocks noChangeArrowheads="1"/>
          </p:cNvSpPr>
          <p:nvPr/>
        </p:nvSpPr>
        <p:spPr bwMode="auto">
          <a:xfrm>
            <a:off x="173038" y="745499"/>
            <a:ext cx="11805602"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857250" marR="0" lvl="0" indent="-857250" algn="just">
              <a:buAutoNum type="romanUcPeriod"/>
            </a:pPr>
            <a:r>
              <a:rPr lang="en-US" sz="40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Servant’s Summons to all the Nations (49:1a)</a:t>
            </a:r>
          </a:p>
          <a:p>
            <a:pPr marL="857250" marR="0" lvl="0" indent="-857250" algn="just">
              <a:buAutoNum type="romanUcPeriod"/>
            </a:pPr>
            <a:r>
              <a:rPr lang="en-US" sz="4000" b="0" i="0" dirty="0">
                <a:solidFill>
                  <a:schemeClr val="tx1"/>
                </a:solidFill>
                <a:latin typeface="Calibri" panose="020F0502020204030204" pitchFamily="34" charset="0"/>
                <a:ea typeface="Calibri" panose="020F0502020204030204" pitchFamily="34" charset="0"/>
                <a:cs typeface="Times New Roman" panose="02020603050405020304" pitchFamily="18" charset="0"/>
              </a:rPr>
              <a:t>God’s Summons to the Servant (49:1b)</a:t>
            </a:r>
          </a:p>
          <a:p>
            <a:pPr marL="857250" marR="0" lvl="0" indent="-857250" algn="just">
              <a:buAutoNum type="romanUcPeriod"/>
            </a:pPr>
            <a:r>
              <a:rPr lang="en-US" sz="40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God’s Shaping the Servant (49:2-3)</a:t>
            </a:r>
          </a:p>
          <a:p>
            <a:pPr marL="857250" marR="0" lvl="0" indent="-857250" algn="just">
              <a:buAutoNum type="romanUcPeriod"/>
            </a:pPr>
            <a:r>
              <a:rPr lang="en-US" sz="4000" b="0" i="0" dirty="0">
                <a:solidFill>
                  <a:schemeClr val="tx1"/>
                </a:solidFill>
                <a:latin typeface="Calibri" panose="020F0502020204030204" pitchFamily="34" charset="0"/>
                <a:ea typeface="Calibri" panose="020F0502020204030204" pitchFamily="34" charset="0"/>
                <a:cs typeface="Times New Roman" panose="02020603050405020304" pitchFamily="18" charset="0"/>
              </a:rPr>
              <a:t>The Seeming Failure of the Servant (49:4)</a:t>
            </a:r>
          </a:p>
          <a:p>
            <a:pPr marL="857250" marR="0" lvl="0" indent="-857250" algn="just">
              <a:buAutoNum type="romanUcPeriod"/>
            </a:pPr>
            <a:r>
              <a:rPr lang="en-US" sz="40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Sure Success of the Servant (49:5-6)</a:t>
            </a:r>
          </a:p>
        </p:txBody>
      </p:sp>
      <p:sp>
        <p:nvSpPr>
          <p:cNvPr id="6" name="TextBox 5">
            <a:extLst>
              <a:ext uri="{FF2B5EF4-FFF2-40B4-BE49-F238E27FC236}">
                <a16:creationId xmlns:a16="http://schemas.microsoft.com/office/drawing/2014/main" id="{6D9E7D30-8D45-85FF-A2E2-CC04C0C6CECA}"/>
              </a:ext>
            </a:extLst>
          </p:cNvPr>
          <p:cNvSpPr txBox="1"/>
          <p:nvPr/>
        </p:nvSpPr>
        <p:spPr>
          <a:xfrm>
            <a:off x="1" y="85113"/>
            <a:ext cx="1219199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It Is Too Small a Thing</a:t>
            </a:r>
          </a:p>
        </p:txBody>
      </p:sp>
      <p:sp>
        <p:nvSpPr>
          <p:cNvPr id="2" name="Text Box 3">
            <a:extLst>
              <a:ext uri="{FF2B5EF4-FFF2-40B4-BE49-F238E27FC236}">
                <a16:creationId xmlns:a16="http://schemas.microsoft.com/office/drawing/2014/main" id="{D563052F-D927-987A-1467-2D4D71E39988}"/>
              </a:ext>
            </a:extLst>
          </p:cNvPr>
          <p:cNvSpPr txBox="1">
            <a:spLocks noChangeArrowheads="1"/>
          </p:cNvSpPr>
          <p:nvPr/>
        </p:nvSpPr>
        <p:spPr bwMode="auto">
          <a:xfrm>
            <a:off x="1150373" y="3794551"/>
            <a:ext cx="10823347"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2800" b="0" dirty="0">
                <a:solidFill>
                  <a:schemeClr val="tx1"/>
                </a:solidFill>
                <a:latin typeface="Calibri" panose="020F0502020204030204" pitchFamily="34" charset="0"/>
                <a:ea typeface="Calibri" panose="020F0502020204030204" pitchFamily="34" charset="0"/>
                <a:cs typeface="Calibri" panose="020F0502020204030204" pitchFamily="34" charset="0"/>
              </a:rPr>
              <a:t>5 And now says the LORD, who formed Me from the womb to be His Servant, To bring Jacob back to Him, so that Israel might be gathered to Him (For I am honored in the sight of the LORD, And My God is My strength), 6 He says, "</a:t>
            </a:r>
            <a:r>
              <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rPr>
              <a:t>It is too small a thing </a:t>
            </a:r>
            <a:r>
              <a:rPr lang="en-US" sz="2800" b="0" dirty="0">
                <a:solidFill>
                  <a:schemeClr val="tx1"/>
                </a:solidFill>
                <a:latin typeface="Calibri" panose="020F0502020204030204" pitchFamily="34" charset="0"/>
                <a:ea typeface="Calibri" panose="020F0502020204030204" pitchFamily="34" charset="0"/>
                <a:cs typeface="Calibri" panose="020F0502020204030204" pitchFamily="34" charset="0"/>
              </a:rPr>
              <a:t>that You should be My Servant To raise up the tribes of Jacob and to restore the preserved ones of Israel; I will also make You a light of the nations So that My salvation may reach to the end of the earth." </a:t>
            </a:r>
          </a:p>
        </p:txBody>
      </p:sp>
    </p:spTree>
    <p:extLst>
      <p:ext uri="{BB962C8B-B14F-4D97-AF65-F5344CB8AC3E}">
        <p14:creationId xmlns:p14="http://schemas.microsoft.com/office/powerpoint/2010/main" val="233356898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2250"/>
                                        <p:tgtEl>
                                          <p:spTgt spid="3">
                                            <p:txEl>
                                              <p:pRg st="4" end="4"/>
                                            </p:txEl>
                                          </p:spTgt>
                                        </p:tgtEl>
                                      </p:cBhvr>
                                    </p:animEffect>
                                  </p:childTnLst>
                                </p:cTn>
                              </p:par>
                            </p:childTnLst>
                          </p:cTn>
                        </p:par>
                        <p:par>
                          <p:cTn id="8" fill="hold">
                            <p:stCondLst>
                              <p:cond delay="2500"/>
                            </p:stCondLst>
                            <p:childTnLst>
                              <p:par>
                                <p:cTn id="9" presetID="10" presetClass="entr" presetSubtype="0" fill="hold" grpId="0" nodeType="afterEffect">
                                  <p:stCondLst>
                                    <p:cond delay="75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225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1B9C52-1827-C280-5D55-E77B41693F2C}"/>
            </a:ext>
          </a:extLst>
        </p:cNvPr>
        <p:cNvGrpSpPr/>
        <p:nvPr/>
      </p:nvGrpSpPr>
      <p:grpSpPr>
        <a:xfrm>
          <a:off x="0" y="0"/>
          <a:ext cx="0" cy="0"/>
          <a:chOff x="0" y="0"/>
          <a:chExt cx="0" cy="0"/>
        </a:xfrm>
      </p:grpSpPr>
      <p:pic>
        <p:nvPicPr>
          <p:cNvPr id="7" name="Picture 6" descr="A bright light in the sky&#10;&#10;Description automatically generated">
            <a:extLst>
              <a:ext uri="{FF2B5EF4-FFF2-40B4-BE49-F238E27FC236}">
                <a16:creationId xmlns:a16="http://schemas.microsoft.com/office/drawing/2014/main" id="{0CE856F1-77C5-1E8F-DD4C-B48A155CD5C0}"/>
              </a:ext>
            </a:extLst>
          </p:cNvPr>
          <p:cNvPicPr>
            <a:picLocks noChangeAspect="1"/>
          </p:cNvPicPr>
          <p:nvPr/>
        </p:nvPicPr>
        <p:blipFill>
          <a:blip r:embed="rId2"/>
          <a:stretch>
            <a:fillRect/>
          </a:stretch>
        </p:blipFill>
        <p:spPr>
          <a:xfrm>
            <a:off x="0" y="0"/>
            <a:ext cx="12191999" cy="6858000"/>
          </a:xfrm>
          <a:prstGeom prst="rect">
            <a:avLst/>
          </a:prstGeom>
        </p:spPr>
      </p:pic>
      <p:sp>
        <p:nvSpPr>
          <p:cNvPr id="3" name="Text Box 3">
            <a:extLst>
              <a:ext uri="{FF2B5EF4-FFF2-40B4-BE49-F238E27FC236}">
                <a16:creationId xmlns:a16="http://schemas.microsoft.com/office/drawing/2014/main" id="{830C14CE-6C4F-9D37-0086-83FBB284E515}"/>
              </a:ext>
            </a:extLst>
          </p:cNvPr>
          <p:cNvSpPr txBox="1">
            <a:spLocks noChangeArrowheads="1"/>
          </p:cNvSpPr>
          <p:nvPr/>
        </p:nvSpPr>
        <p:spPr bwMode="auto">
          <a:xfrm>
            <a:off x="173038" y="745499"/>
            <a:ext cx="11805602"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r>
              <a:rPr lang="en-US" sz="48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29 Or is God the God of Jews only? Is He not the God of Gentiles also? Yes, of Gentiles also, 30 since indeed God who will justify the circumcised by faith and the uncircumcised through faith is one. </a:t>
            </a:r>
            <a:endParaRPr lang="en-US" sz="4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BD73670E-A1EB-6F94-EDC6-B69A208A326B}"/>
              </a:ext>
            </a:extLst>
          </p:cNvPr>
          <p:cNvSpPr txBox="1"/>
          <p:nvPr/>
        </p:nvSpPr>
        <p:spPr>
          <a:xfrm>
            <a:off x="1" y="85113"/>
            <a:ext cx="1219199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Romans 3:29-30</a:t>
            </a:r>
          </a:p>
        </p:txBody>
      </p:sp>
    </p:spTree>
    <p:extLst>
      <p:ext uri="{BB962C8B-B14F-4D97-AF65-F5344CB8AC3E}">
        <p14:creationId xmlns:p14="http://schemas.microsoft.com/office/powerpoint/2010/main" val="1410088397"/>
      </p:ext>
    </p:extLst>
  </p:cSld>
  <p:clrMapOvr>
    <a:masterClrMapping/>
  </p:clrMapOvr>
  <p:transition spd="slow">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B17783-02C0-24BD-E98A-AF534539F31E}"/>
            </a:ext>
          </a:extLst>
        </p:cNvPr>
        <p:cNvGrpSpPr/>
        <p:nvPr/>
      </p:nvGrpSpPr>
      <p:grpSpPr>
        <a:xfrm>
          <a:off x="0" y="0"/>
          <a:ext cx="0" cy="0"/>
          <a:chOff x="0" y="0"/>
          <a:chExt cx="0" cy="0"/>
        </a:xfrm>
      </p:grpSpPr>
      <p:pic>
        <p:nvPicPr>
          <p:cNvPr id="7" name="Picture 6" descr="A bright light in the sky&#10;&#10;Description automatically generated">
            <a:extLst>
              <a:ext uri="{FF2B5EF4-FFF2-40B4-BE49-F238E27FC236}">
                <a16:creationId xmlns:a16="http://schemas.microsoft.com/office/drawing/2014/main" id="{6C47E250-A4A7-FCDD-C48E-3D91381C8DC2}"/>
              </a:ext>
            </a:extLst>
          </p:cNvPr>
          <p:cNvPicPr>
            <a:picLocks noChangeAspect="1"/>
          </p:cNvPicPr>
          <p:nvPr/>
        </p:nvPicPr>
        <p:blipFill>
          <a:blip r:embed="rId2"/>
          <a:stretch>
            <a:fillRect/>
          </a:stretch>
        </p:blipFill>
        <p:spPr>
          <a:xfrm>
            <a:off x="1" y="0"/>
            <a:ext cx="12191999" cy="6858000"/>
          </a:xfrm>
          <a:prstGeom prst="rect">
            <a:avLst/>
          </a:prstGeom>
        </p:spPr>
      </p:pic>
      <p:sp>
        <p:nvSpPr>
          <p:cNvPr id="3" name="Text Box 3">
            <a:extLst>
              <a:ext uri="{FF2B5EF4-FFF2-40B4-BE49-F238E27FC236}">
                <a16:creationId xmlns:a16="http://schemas.microsoft.com/office/drawing/2014/main" id="{452CDEAA-BC2F-DE0B-F5EC-83E99535DBFC}"/>
              </a:ext>
            </a:extLst>
          </p:cNvPr>
          <p:cNvSpPr txBox="1">
            <a:spLocks noChangeArrowheads="1"/>
          </p:cNvSpPr>
          <p:nvPr/>
        </p:nvSpPr>
        <p:spPr bwMode="auto">
          <a:xfrm>
            <a:off x="173038" y="745499"/>
            <a:ext cx="1180560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r>
              <a:rPr lang="en-US" sz="48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 even I, am the LORD, And there is no savior besides Me. </a:t>
            </a:r>
            <a:endParaRPr lang="en-US" sz="4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9682192A-4229-A0E7-41D5-C0292B52829A}"/>
              </a:ext>
            </a:extLst>
          </p:cNvPr>
          <p:cNvSpPr txBox="1"/>
          <p:nvPr/>
        </p:nvSpPr>
        <p:spPr>
          <a:xfrm>
            <a:off x="1" y="85113"/>
            <a:ext cx="1219199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Isaiah 43:11</a:t>
            </a:r>
          </a:p>
        </p:txBody>
      </p:sp>
    </p:spTree>
    <p:extLst>
      <p:ext uri="{BB962C8B-B14F-4D97-AF65-F5344CB8AC3E}">
        <p14:creationId xmlns:p14="http://schemas.microsoft.com/office/powerpoint/2010/main" val="3020129912"/>
      </p:ext>
    </p:extLst>
  </p:cSld>
  <p:clrMapOvr>
    <a:masterClrMapping/>
  </p:clrMapOvr>
  <p:transition spd="slow">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D05EA1-E047-3FC9-D358-FC613F180D66}"/>
            </a:ext>
          </a:extLst>
        </p:cNvPr>
        <p:cNvGrpSpPr/>
        <p:nvPr/>
      </p:nvGrpSpPr>
      <p:grpSpPr>
        <a:xfrm>
          <a:off x="0" y="0"/>
          <a:ext cx="0" cy="0"/>
          <a:chOff x="0" y="0"/>
          <a:chExt cx="0" cy="0"/>
        </a:xfrm>
      </p:grpSpPr>
      <p:pic>
        <p:nvPicPr>
          <p:cNvPr id="7" name="Picture 6" descr="A bright light in the sky&#10;&#10;Description automatically generated">
            <a:extLst>
              <a:ext uri="{FF2B5EF4-FFF2-40B4-BE49-F238E27FC236}">
                <a16:creationId xmlns:a16="http://schemas.microsoft.com/office/drawing/2014/main" id="{49BCD403-C427-1140-5619-82305FD6DBD4}"/>
              </a:ext>
            </a:extLst>
          </p:cNvPr>
          <p:cNvPicPr>
            <a:picLocks noChangeAspect="1"/>
          </p:cNvPicPr>
          <p:nvPr/>
        </p:nvPicPr>
        <p:blipFill>
          <a:blip r:embed="rId2"/>
          <a:stretch>
            <a:fillRect/>
          </a:stretch>
        </p:blipFill>
        <p:spPr>
          <a:xfrm>
            <a:off x="0" y="0"/>
            <a:ext cx="12191999" cy="6858000"/>
          </a:xfrm>
          <a:prstGeom prst="rect">
            <a:avLst/>
          </a:prstGeom>
        </p:spPr>
      </p:pic>
      <p:sp>
        <p:nvSpPr>
          <p:cNvPr id="3" name="Text Box 3">
            <a:extLst>
              <a:ext uri="{FF2B5EF4-FFF2-40B4-BE49-F238E27FC236}">
                <a16:creationId xmlns:a16="http://schemas.microsoft.com/office/drawing/2014/main" id="{4F780357-24C3-54B3-F8CC-789CEBA8EBB6}"/>
              </a:ext>
            </a:extLst>
          </p:cNvPr>
          <p:cNvSpPr txBox="1">
            <a:spLocks noChangeArrowheads="1"/>
          </p:cNvSpPr>
          <p:nvPr/>
        </p:nvSpPr>
        <p:spPr bwMode="auto">
          <a:xfrm>
            <a:off x="173038" y="745499"/>
            <a:ext cx="11805602"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r>
              <a:rPr lang="en-US" sz="48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 will also make You a light of the nations So that My salvation may reach to the end of the earth.</a:t>
            </a:r>
            <a:endParaRPr lang="en-US" sz="4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C994FDCD-E4E0-F1DD-6502-3A54D7C6278B}"/>
              </a:ext>
            </a:extLst>
          </p:cNvPr>
          <p:cNvSpPr txBox="1"/>
          <p:nvPr/>
        </p:nvSpPr>
        <p:spPr>
          <a:xfrm>
            <a:off x="1" y="85113"/>
            <a:ext cx="1219199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Isaiah 49:6b</a:t>
            </a:r>
          </a:p>
        </p:txBody>
      </p:sp>
    </p:spTree>
    <p:extLst>
      <p:ext uri="{BB962C8B-B14F-4D97-AF65-F5344CB8AC3E}">
        <p14:creationId xmlns:p14="http://schemas.microsoft.com/office/powerpoint/2010/main" val="3743503207"/>
      </p:ext>
    </p:extLst>
  </p:cSld>
  <p:clrMapOvr>
    <a:masterClrMapping/>
  </p:clrMapOvr>
  <p:transition spd="slow">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384D5B-BB6E-677D-8EF6-37929AD1647C}"/>
            </a:ext>
          </a:extLst>
        </p:cNvPr>
        <p:cNvGrpSpPr/>
        <p:nvPr/>
      </p:nvGrpSpPr>
      <p:grpSpPr>
        <a:xfrm>
          <a:off x="0" y="0"/>
          <a:ext cx="0" cy="0"/>
          <a:chOff x="0" y="0"/>
          <a:chExt cx="0" cy="0"/>
        </a:xfrm>
      </p:grpSpPr>
      <p:pic>
        <p:nvPicPr>
          <p:cNvPr id="7" name="Picture 6" descr="A bright light in the sky&#10;&#10;Description automatically generated">
            <a:extLst>
              <a:ext uri="{FF2B5EF4-FFF2-40B4-BE49-F238E27FC236}">
                <a16:creationId xmlns:a16="http://schemas.microsoft.com/office/drawing/2014/main" id="{1426CACF-EBD9-E2FA-AFBB-2DA27EB0E348}"/>
              </a:ext>
            </a:extLst>
          </p:cNvPr>
          <p:cNvPicPr>
            <a:picLocks noChangeAspect="1"/>
          </p:cNvPicPr>
          <p:nvPr/>
        </p:nvPicPr>
        <p:blipFill>
          <a:blip r:embed="rId2"/>
          <a:stretch>
            <a:fillRect/>
          </a:stretch>
        </p:blipFill>
        <p:spPr>
          <a:xfrm>
            <a:off x="0" y="0"/>
            <a:ext cx="12191999" cy="6858000"/>
          </a:xfrm>
          <a:prstGeom prst="rect">
            <a:avLst/>
          </a:prstGeom>
        </p:spPr>
      </p:pic>
      <p:sp>
        <p:nvSpPr>
          <p:cNvPr id="3" name="Text Box 3">
            <a:extLst>
              <a:ext uri="{FF2B5EF4-FFF2-40B4-BE49-F238E27FC236}">
                <a16:creationId xmlns:a16="http://schemas.microsoft.com/office/drawing/2014/main" id="{9EC851E2-1CDB-0766-5E6E-994B2F893481}"/>
              </a:ext>
            </a:extLst>
          </p:cNvPr>
          <p:cNvSpPr txBox="1">
            <a:spLocks noChangeArrowheads="1"/>
          </p:cNvSpPr>
          <p:nvPr/>
        </p:nvSpPr>
        <p:spPr bwMode="auto">
          <a:xfrm>
            <a:off x="173038" y="745499"/>
            <a:ext cx="11805602"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r>
              <a:rPr lang="en-US" sz="44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 But there will be no more gloom for her who was in anguish; in earlier times He treated the land of Zebulun and the land of Naphtali with contempt, but later on He shall make it glorious, by the way of the sea, on the other side of Jordan, Galilee of the Gentiles. 2 The people who walk in darkness Will see a great light; Those who live in a dark land, The light will shine on them. </a:t>
            </a:r>
            <a:endParaRPr lang="en-US" sz="4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C795831E-FB1E-1C82-F4A9-39AE2B6DF331}"/>
              </a:ext>
            </a:extLst>
          </p:cNvPr>
          <p:cNvSpPr txBox="1"/>
          <p:nvPr/>
        </p:nvSpPr>
        <p:spPr>
          <a:xfrm>
            <a:off x="1" y="85113"/>
            <a:ext cx="1219199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Isaiah 9:1-2</a:t>
            </a:r>
          </a:p>
        </p:txBody>
      </p:sp>
    </p:spTree>
    <p:extLst>
      <p:ext uri="{BB962C8B-B14F-4D97-AF65-F5344CB8AC3E}">
        <p14:creationId xmlns:p14="http://schemas.microsoft.com/office/powerpoint/2010/main" val="2285231733"/>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0EF69D-B348-889D-7688-E12651FD8E2B}"/>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32CD7DAD-E706-AA05-B29B-B596C2A24326}"/>
              </a:ext>
            </a:extLst>
          </p:cNvPr>
          <p:cNvSpPr txBox="1">
            <a:spLocks noChangeArrowheads="1"/>
          </p:cNvSpPr>
          <p:nvPr/>
        </p:nvSpPr>
        <p:spPr bwMode="auto">
          <a:xfrm>
            <a:off x="173038" y="745499"/>
            <a:ext cx="11805602"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r>
              <a:rPr lang="en-US" sz="44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 And you were dead in your trespasses and sins, 2 in which you formerly </a:t>
            </a:r>
            <a:r>
              <a:rPr lang="en-US" sz="4400" b="0" i="1"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walked</a:t>
            </a:r>
            <a:r>
              <a:rPr lang="en-US" sz="44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according to the course of this world, according to the prince of the power of the air, of the spirit that is now working in the sons of disobedience. </a:t>
            </a:r>
            <a:endParaRPr lang="en-US" sz="4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D3B2BCE4-26CE-066E-1F54-9E3D788F5430}"/>
              </a:ext>
            </a:extLst>
          </p:cNvPr>
          <p:cNvSpPr txBox="1"/>
          <p:nvPr/>
        </p:nvSpPr>
        <p:spPr>
          <a:xfrm>
            <a:off x="1" y="85113"/>
            <a:ext cx="1219199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Ephesians 2:1-2</a:t>
            </a:r>
          </a:p>
        </p:txBody>
      </p:sp>
    </p:spTree>
    <p:extLst>
      <p:ext uri="{BB962C8B-B14F-4D97-AF65-F5344CB8AC3E}">
        <p14:creationId xmlns:p14="http://schemas.microsoft.com/office/powerpoint/2010/main" val="1774562724"/>
      </p:ext>
    </p:extLst>
  </p:cSld>
  <p:clrMapOvr>
    <a:masterClrMapping/>
  </p:clrMapOvr>
  <p:transition spd="slow">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692E7C-0D04-996B-BBD6-79828A326045}"/>
            </a:ext>
          </a:extLst>
        </p:cNvPr>
        <p:cNvGrpSpPr/>
        <p:nvPr/>
      </p:nvGrpSpPr>
      <p:grpSpPr>
        <a:xfrm>
          <a:off x="0" y="0"/>
          <a:ext cx="0" cy="0"/>
          <a:chOff x="0" y="0"/>
          <a:chExt cx="0" cy="0"/>
        </a:xfrm>
      </p:grpSpPr>
      <p:pic>
        <p:nvPicPr>
          <p:cNvPr id="7" name="Picture 6" descr="A bright light in the sky&#10;&#10;Description automatically generated">
            <a:extLst>
              <a:ext uri="{FF2B5EF4-FFF2-40B4-BE49-F238E27FC236}">
                <a16:creationId xmlns:a16="http://schemas.microsoft.com/office/drawing/2014/main" id="{A4A6713D-8794-7025-5D99-7C406D9988A0}"/>
              </a:ext>
            </a:extLst>
          </p:cNvPr>
          <p:cNvPicPr>
            <a:picLocks noChangeAspect="1"/>
          </p:cNvPicPr>
          <p:nvPr/>
        </p:nvPicPr>
        <p:blipFill>
          <a:blip r:embed="rId2"/>
          <a:stretch>
            <a:fillRect/>
          </a:stretch>
        </p:blipFill>
        <p:spPr>
          <a:xfrm>
            <a:off x="0" y="0"/>
            <a:ext cx="12191999" cy="6858000"/>
          </a:xfrm>
          <a:prstGeom prst="rect">
            <a:avLst/>
          </a:prstGeom>
        </p:spPr>
      </p:pic>
      <p:sp>
        <p:nvSpPr>
          <p:cNvPr id="3" name="Text Box 3">
            <a:extLst>
              <a:ext uri="{FF2B5EF4-FFF2-40B4-BE49-F238E27FC236}">
                <a16:creationId xmlns:a16="http://schemas.microsoft.com/office/drawing/2014/main" id="{9021A940-8ABA-539C-0A7C-4097AEA5A423}"/>
              </a:ext>
            </a:extLst>
          </p:cNvPr>
          <p:cNvSpPr txBox="1">
            <a:spLocks noChangeArrowheads="1"/>
          </p:cNvSpPr>
          <p:nvPr/>
        </p:nvSpPr>
        <p:spPr bwMode="auto">
          <a:xfrm>
            <a:off x="173038" y="745499"/>
            <a:ext cx="11805602" cy="5847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r>
              <a:rPr lang="en-US" sz="34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8 For I say that Christ has become a servant to the circumcision [Israel] on behalf of the truth of God to confirm the promises given to the fathers, 9 and for the Gentiles to glorify God for His mercy; as it is written, "THEREFORE I WILL GIVE PRAISE TO YOU AMONG THE GENTILES, AND I WILL SING TO YOUR NAME."[Psalm 18:45] 10 Again he says, "REJOICE, O GENTILES, WITH HIS PEOPLE."[Deuteronomy 32:43] 11 And again, "PRAISE THE LORD ALL YOU GENTILES, AND LET ALL THE PEOPLES PRAISE HIM." [Psalm 117:1] 12 Again Isaiah says, "THERE SHALL COME THE ROOT OF JESSE, AND HE WHO ARISES TO RULE OVER THE GENTILES, IN HIM SHALL THE GENTILES HOPE." [Isaiah 11:10]</a:t>
            </a:r>
            <a:endParaRPr lang="en-US" sz="3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BB5DC1A2-28FF-6C39-EE48-C69167F485EF}"/>
              </a:ext>
            </a:extLst>
          </p:cNvPr>
          <p:cNvSpPr txBox="1"/>
          <p:nvPr/>
        </p:nvSpPr>
        <p:spPr>
          <a:xfrm>
            <a:off x="1" y="85113"/>
            <a:ext cx="1219199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Romans 15:8-12</a:t>
            </a:r>
          </a:p>
        </p:txBody>
      </p:sp>
    </p:spTree>
    <p:extLst>
      <p:ext uri="{BB962C8B-B14F-4D97-AF65-F5344CB8AC3E}">
        <p14:creationId xmlns:p14="http://schemas.microsoft.com/office/powerpoint/2010/main" val="1813615213"/>
      </p:ext>
    </p:extLst>
  </p:cSld>
  <p:clrMapOvr>
    <a:masterClrMapping/>
  </p:clrMapOvr>
  <p:transition spd="slow">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0B4FBB-3E3F-9EC5-A0B4-D6AB4A4DD5BC}"/>
            </a:ext>
          </a:extLst>
        </p:cNvPr>
        <p:cNvGrpSpPr/>
        <p:nvPr/>
      </p:nvGrpSpPr>
      <p:grpSpPr>
        <a:xfrm>
          <a:off x="0" y="0"/>
          <a:ext cx="0" cy="0"/>
          <a:chOff x="0" y="0"/>
          <a:chExt cx="0" cy="0"/>
        </a:xfrm>
      </p:grpSpPr>
      <p:pic>
        <p:nvPicPr>
          <p:cNvPr id="7" name="Picture 6" descr="A bright light in the sky&#10;&#10;Description automatically generated">
            <a:extLst>
              <a:ext uri="{FF2B5EF4-FFF2-40B4-BE49-F238E27FC236}">
                <a16:creationId xmlns:a16="http://schemas.microsoft.com/office/drawing/2014/main" id="{F449585E-884E-6655-8B4A-F12036713619}"/>
              </a:ext>
            </a:extLst>
          </p:cNvPr>
          <p:cNvPicPr>
            <a:picLocks noChangeAspect="1"/>
          </p:cNvPicPr>
          <p:nvPr/>
        </p:nvPicPr>
        <p:blipFill>
          <a:blip r:embed="rId2"/>
          <a:stretch>
            <a:fillRect/>
          </a:stretch>
        </p:blipFill>
        <p:spPr>
          <a:xfrm>
            <a:off x="0" y="0"/>
            <a:ext cx="12191999" cy="6858000"/>
          </a:xfrm>
          <a:prstGeom prst="rect">
            <a:avLst/>
          </a:prstGeom>
        </p:spPr>
      </p:pic>
      <p:sp>
        <p:nvSpPr>
          <p:cNvPr id="3" name="Text Box 3">
            <a:extLst>
              <a:ext uri="{FF2B5EF4-FFF2-40B4-BE49-F238E27FC236}">
                <a16:creationId xmlns:a16="http://schemas.microsoft.com/office/drawing/2014/main" id="{D46C57FD-D61C-906C-E9B7-3A5133A0DA86}"/>
              </a:ext>
            </a:extLst>
          </p:cNvPr>
          <p:cNvSpPr txBox="1">
            <a:spLocks noChangeArrowheads="1"/>
          </p:cNvSpPr>
          <p:nvPr/>
        </p:nvSpPr>
        <p:spPr bwMode="auto">
          <a:xfrm>
            <a:off x="173038" y="745499"/>
            <a:ext cx="11805602"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r>
              <a:rPr lang="en-US" sz="44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9 After these things I looked, and behold, a great multitude which no one could count, from every nation and all tribes and peoples and tongues, standing before the throne and before the Lamb, clothed in white robes, and palm branches were in their hands; 10 and they cry out with a loud voice, saying, "Salvation to our God who sits on the throne, and to the Lamb." </a:t>
            </a:r>
            <a:endParaRPr lang="en-US" sz="4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5688EF9E-EA9B-BDA0-CAA1-ED0FF63EB1DD}"/>
              </a:ext>
            </a:extLst>
          </p:cNvPr>
          <p:cNvSpPr txBox="1"/>
          <p:nvPr/>
        </p:nvSpPr>
        <p:spPr>
          <a:xfrm>
            <a:off x="1" y="85113"/>
            <a:ext cx="1219199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Revelation 7:9-10</a:t>
            </a:r>
          </a:p>
        </p:txBody>
      </p:sp>
    </p:spTree>
    <p:extLst>
      <p:ext uri="{BB962C8B-B14F-4D97-AF65-F5344CB8AC3E}">
        <p14:creationId xmlns:p14="http://schemas.microsoft.com/office/powerpoint/2010/main" val="1335011569"/>
      </p:ext>
    </p:extLst>
  </p:cSld>
  <p:clrMapOvr>
    <a:masterClrMapping/>
  </p:clrMapOvr>
  <p:transition spd="slow">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E1E19B-2411-799E-F3CE-9146D45ECED2}"/>
            </a:ext>
          </a:extLst>
        </p:cNvPr>
        <p:cNvGrpSpPr/>
        <p:nvPr/>
      </p:nvGrpSpPr>
      <p:grpSpPr>
        <a:xfrm>
          <a:off x="0" y="0"/>
          <a:ext cx="0" cy="0"/>
          <a:chOff x="0" y="0"/>
          <a:chExt cx="0" cy="0"/>
        </a:xfrm>
      </p:grpSpPr>
      <p:pic>
        <p:nvPicPr>
          <p:cNvPr id="7" name="Picture 6" descr="A bright light in the sky&#10;&#10;Description automatically generated">
            <a:extLst>
              <a:ext uri="{FF2B5EF4-FFF2-40B4-BE49-F238E27FC236}">
                <a16:creationId xmlns:a16="http://schemas.microsoft.com/office/drawing/2014/main" id="{4E9B0144-006F-4064-EB82-E8EAA16F4279}"/>
              </a:ext>
            </a:extLst>
          </p:cNvPr>
          <p:cNvPicPr>
            <a:picLocks noChangeAspect="1"/>
          </p:cNvPicPr>
          <p:nvPr/>
        </p:nvPicPr>
        <p:blipFill>
          <a:blip r:embed="rId2"/>
          <a:stretch>
            <a:fillRect/>
          </a:stretch>
        </p:blipFill>
        <p:spPr>
          <a:xfrm>
            <a:off x="0" y="0"/>
            <a:ext cx="12191999" cy="6858000"/>
          </a:xfrm>
          <a:prstGeom prst="rect">
            <a:avLst/>
          </a:prstGeom>
        </p:spPr>
      </p:pic>
      <p:sp>
        <p:nvSpPr>
          <p:cNvPr id="3" name="Text Box 3">
            <a:extLst>
              <a:ext uri="{FF2B5EF4-FFF2-40B4-BE49-F238E27FC236}">
                <a16:creationId xmlns:a16="http://schemas.microsoft.com/office/drawing/2014/main" id="{BE989497-D04F-4217-F789-F9F2589756DD}"/>
              </a:ext>
            </a:extLst>
          </p:cNvPr>
          <p:cNvSpPr txBox="1">
            <a:spLocks noChangeArrowheads="1"/>
          </p:cNvSpPr>
          <p:nvPr/>
        </p:nvSpPr>
        <p:spPr bwMode="auto">
          <a:xfrm>
            <a:off x="173038" y="745499"/>
            <a:ext cx="11805602"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r>
              <a:rPr lang="en-US" sz="40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6 For a child will be born to us, a son will be given to us; And the government will rest on His shoulders; And His name will be called Wonderful Counselor, Mighty God, Eternal Father, Prince of Peace. 7 There will be no end to the increase of His government or of peace, On the throne of David and over his kingdom, To establish it and to uphold it with justice and righteousness From then on and forevermore. The zeal of the LORD of hosts will accomplish this. </a:t>
            </a:r>
            <a:endParaRPr lang="en-US" sz="4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0C29F326-024C-857D-D25E-68D02F2ACF09}"/>
              </a:ext>
            </a:extLst>
          </p:cNvPr>
          <p:cNvSpPr txBox="1"/>
          <p:nvPr/>
        </p:nvSpPr>
        <p:spPr>
          <a:xfrm>
            <a:off x="1" y="85113"/>
            <a:ext cx="1219199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Isaiah 9:6-7</a:t>
            </a:r>
          </a:p>
        </p:txBody>
      </p:sp>
    </p:spTree>
    <p:extLst>
      <p:ext uri="{BB962C8B-B14F-4D97-AF65-F5344CB8AC3E}">
        <p14:creationId xmlns:p14="http://schemas.microsoft.com/office/powerpoint/2010/main" val="8801235"/>
      </p:ext>
    </p:extLst>
  </p:cSld>
  <p:clrMapOvr>
    <a:masterClrMapping/>
  </p:clrMapOvr>
  <p:transition spd="slow">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E6226E-4040-AE1B-11C5-4A8DCABEFC81}"/>
            </a:ext>
          </a:extLst>
        </p:cNvPr>
        <p:cNvGrpSpPr/>
        <p:nvPr/>
      </p:nvGrpSpPr>
      <p:grpSpPr>
        <a:xfrm>
          <a:off x="0" y="0"/>
          <a:ext cx="0" cy="0"/>
          <a:chOff x="0" y="0"/>
          <a:chExt cx="0" cy="0"/>
        </a:xfrm>
      </p:grpSpPr>
      <p:pic>
        <p:nvPicPr>
          <p:cNvPr id="6" name="Picture 5" descr="A bright light in the sky&#10;&#10;Description automatically generated">
            <a:extLst>
              <a:ext uri="{FF2B5EF4-FFF2-40B4-BE49-F238E27FC236}">
                <a16:creationId xmlns:a16="http://schemas.microsoft.com/office/drawing/2014/main" id="{881611BD-7EA4-83C5-2A5B-CC9544433730}"/>
              </a:ext>
            </a:extLst>
          </p:cNvPr>
          <p:cNvPicPr>
            <a:picLocks noChangeAspect="1"/>
          </p:cNvPicPr>
          <p:nvPr/>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6E3216DF-174D-CDE1-EB83-93D0ABC5325A}"/>
              </a:ext>
            </a:extLst>
          </p:cNvPr>
          <p:cNvSpPr>
            <a:spLocks noGrp="1"/>
          </p:cNvSpPr>
          <p:nvPr>
            <p:ph type="subTitle" idx="1"/>
          </p:nvPr>
        </p:nvSpPr>
        <p:spPr>
          <a:xfrm>
            <a:off x="254000" y="4220877"/>
            <a:ext cx="11660632" cy="1947333"/>
          </a:xfrm>
        </p:spPr>
        <p:txBody>
          <a:bodyPr>
            <a:normAutofit/>
          </a:bodyPr>
          <a:lstStyle/>
          <a:p>
            <a:pPr algn="ctr"/>
            <a:r>
              <a:rPr lang="en-US" sz="4800" b="1" dirty="0">
                <a:latin typeface="Abadi" panose="020B0604020104020204" pitchFamily="34" charset="0"/>
              </a:rPr>
              <a:t>It Is Too Small A Thing</a:t>
            </a:r>
            <a:endParaRPr lang="en-US" sz="4800" b="1" dirty="0">
              <a:solidFill>
                <a:schemeClr val="tx1"/>
              </a:solidFill>
              <a:latin typeface="Abadi" panose="020B0604020104020204" pitchFamily="34" charset="0"/>
            </a:endParaRPr>
          </a:p>
          <a:p>
            <a:pPr algn="ctr"/>
            <a:r>
              <a:rPr lang="en-US" sz="3600" b="1" dirty="0">
                <a:latin typeface="Avenir Next LT Pro Light" panose="020B0304020202020204" pitchFamily="34" charset="0"/>
              </a:rPr>
              <a:t>Isaiah 49:1-6</a:t>
            </a:r>
            <a:endParaRPr lang="en-US" sz="3600" b="1" dirty="0">
              <a:solidFill>
                <a:schemeClr val="tx1"/>
              </a:solidFill>
              <a:latin typeface="Avenir Next LT Pro Light" panose="020B0304020202020204" pitchFamily="34" charset="0"/>
            </a:endParaRPr>
          </a:p>
        </p:txBody>
      </p:sp>
      <p:sp>
        <p:nvSpPr>
          <p:cNvPr id="4" name="TextBox 3">
            <a:extLst>
              <a:ext uri="{FF2B5EF4-FFF2-40B4-BE49-F238E27FC236}">
                <a16:creationId xmlns:a16="http://schemas.microsoft.com/office/drawing/2014/main" id="{B51690FD-A360-EBFD-0639-27868BBD5589}"/>
              </a:ext>
            </a:extLst>
          </p:cNvPr>
          <p:cNvSpPr txBox="1"/>
          <p:nvPr/>
        </p:nvSpPr>
        <p:spPr>
          <a:xfrm>
            <a:off x="7452360" y="6219706"/>
            <a:ext cx="4462272" cy="369332"/>
          </a:xfrm>
          <a:prstGeom prst="rect">
            <a:avLst/>
          </a:prstGeom>
          <a:noFill/>
        </p:spPr>
        <p:txBody>
          <a:bodyPr wrap="square" rtlCol="0">
            <a:spAutoFit/>
          </a:bodyPr>
          <a:lstStyle/>
          <a:p>
            <a:pPr algn="r"/>
            <a:r>
              <a:rPr lang="en-US" dirty="0">
                <a:latin typeface="Avenir Next LT Pro Light" panose="020B0304020202020204" pitchFamily="34" charset="0"/>
              </a:rPr>
              <a:t> Sunday, December 22, 2024</a:t>
            </a:r>
          </a:p>
        </p:txBody>
      </p:sp>
    </p:spTree>
    <p:extLst>
      <p:ext uri="{BB962C8B-B14F-4D97-AF65-F5344CB8AC3E}">
        <p14:creationId xmlns:p14="http://schemas.microsoft.com/office/powerpoint/2010/main" val="2631805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9884C3-0338-250B-3557-702024A9354A}"/>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9EB56C7D-2904-D6FD-DCEA-054DA7C5BC1F}"/>
              </a:ext>
            </a:extLst>
          </p:cNvPr>
          <p:cNvSpPr txBox="1">
            <a:spLocks noChangeArrowheads="1"/>
          </p:cNvSpPr>
          <p:nvPr/>
        </p:nvSpPr>
        <p:spPr bwMode="auto">
          <a:xfrm>
            <a:off x="173038" y="745499"/>
            <a:ext cx="11805602"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r>
              <a:rPr lang="en-US" sz="44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For we are His workmanship, created in Christ Jesus for good works, which God prepared beforehand so that we would </a:t>
            </a:r>
            <a:r>
              <a:rPr lang="en-US" sz="4400" b="0" i="1"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walk</a:t>
            </a:r>
            <a:r>
              <a:rPr lang="en-US" sz="44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in them. </a:t>
            </a:r>
            <a:endParaRPr lang="en-US" sz="4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45DC63F4-7738-2B9F-3C2D-94E8E446AC77}"/>
              </a:ext>
            </a:extLst>
          </p:cNvPr>
          <p:cNvSpPr txBox="1"/>
          <p:nvPr/>
        </p:nvSpPr>
        <p:spPr>
          <a:xfrm>
            <a:off x="1" y="85113"/>
            <a:ext cx="1219199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Ephesians 2:10</a:t>
            </a:r>
          </a:p>
        </p:txBody>
      </p:sp>
    </p:spTree>
    <p:extLst>
      <p:ext uri="{BB962C8B-B14F-4D97-AF65-F5344CB8AC3E}">
        <p14:creationId xmlns:p14="http://schemas.microsoft.com/office/powerpoint/2010/main" val="2621196426"/>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D007C-74FE-4F27-9C1A-3FE9C32B8FC1}"/>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9FDCC047-550A-07D5-E689-A039E64D7DF9}"/>
              </a:ext>
            </a:extLst>
          </p:cNvPr>
          <p:cNvSpPr txBox="1">
            <a:spLocks noChangeArrowheads="1"/>
          </p:cNvSpPr>
          <p:nvPr/>
        </p:nvSpPr>
        <p:spPr bwMode="auto">
          <a:xfrm>
            <a:off x="173038" y="745499"/>
            <a:ext cx="11805602"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r>
              <a:rPr lang="en-US" sz="44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So this I say, and affirm together with the Lord, that </a:t>
            </a:r>
            <a:r>
              <a:rPr lang="en-US" sz="4400" b="0" i="1"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you walk no longer just as the Gentiles also walk</a:t>
            </a:r>
            <a:r>
              <a:rPr lang="en-US" sz="44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in the futility of their mind, </a:t>
            </a:r>
            <a:endParaRPr lang="en-US" sz="44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2723518D-7771-5D33-A1C9-05629810FE45}"/>
              </a:ext>
            </a:extLst>
          </p:cNvPr>
          <p:cNvSpPr txBox="1"/>
          <p:nvPr/>
        </p:nvSpPr>
        <p:spPr>
          <a:xfrm>
            <a:off x="1" y="85113"/>
            <a:ext cx="1219199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Ephesians 4:17</a:t>
            </a:r>
          </a:p>
        </p:txBody>
      </p:sp>
    </p:spTree>
    <p:extLst>
      <p:ext uri="{BB962C8B-B14F-4D97-AF65-F5344CB8AC3E}">
        <p14:creationId xmlns:p14="http://schemas.microsoft.com/office/powerpoint/2010/main" val="2746483609"/>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A1662E-466C-F96A-6F21-2F3566386FBD}"/>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EA270AB4-9796-5985-D8A3-38917D316491}"/>
              </a:ext>
            </a:extLst>
          </p:cNvPr>
          <p:cNvSpPr txBox="1">
            <a:spLocks noChangeArrowheads="1"/>
          </p:cNvSpPr>
          <p:nvPr/>
        </p:nvSpPr>
        <p:spPr bwMode="auto">
          <a:xfrm>
            <a:off x="173038" y="745499"/>
            <a:ext cx="11805602"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r>
              <a:rPr lang="en-US" sz="44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 Therefore be imitators of God, as beloved children; 2 and </a:t>
            </a:r>
            <a:r>
              <a:rPr lang="en-US" sz="4400" b="0" i="1"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walk in love</a:t>
            </a:r>
            <a:r>
              <a:rPr lang="en-US" sz="44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just as Christ also loved you and gave Himself up for us, an offering and a sacrifice to God as a fragrant aroma. </a:t>
            </a:r>
            <a:endParaRPr lang="en-US" sz="4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ABDA6A61-9ED0-F0F5-1CEC-E05027B3C137}"/>
              </a:ext>
            </a:extLst>
          </p:cNvPr>
          <p:cNvSpPr txBox="1"/>
          <p:nvPr/>
        </p:nvSpPr>
        <p:spPr>
          <a:xfrm>
            <a:off x="1" y="85113"/>
            <a:ext cx="1219199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Ephesians 5:1-2</a:t>
            </a:r>
          </a:p>
        </p:txBody>
      </p:sp>
    </p:spTree>
    <p:extLst>
      <p:ext uri="{BB962C8B-B14F-4D97-AF65-F5344CB8AC3E}">
        <p14:creationId xmlns:p14="http://schemas.microsoft.com/office/powerpoint/2010/main" val="310236242"/>
      </p:ext>
    </p:extLst>
  </p:cSld>
  <p:clrMapOvr>
    <a:masterClrMapping/>
  </p:clrMapOvr>
  <p:transition spd="slow">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742332"/>
      </a:dk2>
      <a:lt2>
        <a:srgbClr val="EE91A0"/>
      </a:lt2>
      <a:accent1>
        <a:srgbClr val="E03754"/>
      </a:accent1>
      <a:accent2>
        <a:srgbClr val="E86C2E"/>
      </a:accent2>
      <a:accent3>
        <a:srgbClr val="DAB250"/>
      </a:accent3>
      <a:accent4>
        <a:srgbClr val="60C4AA"/>
      </a:accent4>
      <a:accent5>
        <a:srgbClr val="51A9DB"/>
      </a:accent5>
      <a:accent6>
        <a:srgbClr val="976AC9"/>
      </a:accent6>
      <a:hlink>
        <a:srgbClr val="D5445E"/>
      </a:hlink>
      <a:folHlink>
        <a:srgbClr val="E17C8E"/>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6B2E858E-683F-40D9-B4CB-284D097F3AC0}"/>
    </a:ext>
  </a:extLst>
</a:theme>
</file>

<file path=docProps/app.xml><?xml version="1.0" encoding="utf-8"?>
<Properties xmlns="http://schemas.openxmlformats.org/officeDocument/2006/extended-properties" xmlns:vt="http://schemas.openxmlformats.org/officeDocument/2006/docPropsVTypes">
  <Template>Damask</Template>
  <TotalTime>4843</TotalTime>
  <Words>3167</Words>
  <Application>Microsoft Office PowerPoint</Application>
  <PresentationFormat>Widescreen</PresentationFormat>
  <Paragraphs>170</Paragraphs>
  <Slides>63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63</vt:i4>
      </vt:variant>
    </vt:vector>
  </HeadingPairs>
  <TitlesOfParts>
    <vt:vector size="70" baseType="lpstr">
      <vt:lpstr>Abadi</vt:lpstr>
      <vt:lpstr>Arial</vt:lpstr>
      <vt:lpstr>Avenir Next LT Pro Light</vt:lpstr>
      <vt:lpstr>Bookman Old Style</vt:lpstr>
      <vt:lpstr>Calibri</vt:lpstr>
      <vt:lpstr>Rockwell</vt:lpstr>
      <vt:lpstr>Damask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Resolved to be a servant-driven church</dc:title>
  <dc:creator>Ed</dc:creator>
  <cp:lastModifiedBy>Ed Godfrey</cp:lastModifiedBy>
  <cp:revision>46</cp:revision>
  <dcterms:created xsi:type="dcterms:W3CDTF">2022-12-30T16:15:56Z</dcterms:created>
  <dcterms:modified xsi:type="dcterms:W3CDTF">2024-12-28T20:42:44Z</dcterms:modified>
</cp:coreProperties>
</file>